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1"/>
  </p:notesMasterIdLst>
  <p:handoutMasterIdLst>
    <p:handoutMasterId r:id="rId32"/>
  </p:handoutMasterIdLst>
  <p:sldIdLst>
    <p:sldId id="617" r:id="rId5"/>
    <p:sldId id="643" r:id="rId6"/>
    <p:sldId id="282" r:id="rId7"/>
    <p:sldId id="283" r:id="rId8"/>
    <p:sldId id="287" r:id="rId9"/>
    <p:sldId id="288" r:id="rId10"/>
    <p:sldId id="289" r:id="rId11"/>
    <p:sldId id="290" r:id="rId12"/>
    <p:sldId id="291" r:id="rId13"/>
    <p:sldId id="284" r:id="rId14"/>
    <p:sldId id="292" r:id="rId15"/>
    <p:sldId id="293" r:id="rId16"/>
    <p:sldId id="285" r:id="rId17"/>
    <p:sldId id="294" r:id="rId18"/>
    <p:sldId id="286" r:id="rId19"/>
    <p:sldId id="295" r:id="rId20"/>
    <p:sldId id="296" r:id="rId21"/>
    <p:sldId id="298" r:id="rId22"/>
    <p:sldId id="297" r:id="rId23"/>
    <p:sldId id="299" r:id="rId24"/>
    <p:sldId id="302" r:id="rId25"/>
    <p:sldId id="300" r:id="rId26"/>
    <p:sldId id="303" r:id="rId27"/>
    <p:sldId id="301" r:id="rId28"/>
    <p:sldId id="644" r:id="rId29"/>
    <p:sldId id="645"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73AB9FD-0C7B-4C86-9F96-8243DDA1E0DD}" v="83" dt="2018-08-27T17:38:33.10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C73AB9FD-0C7B-4C86-9F96-8243DDA1E0DD}"/>
    <pc:docChg chg="delSld">
      <pc:chgData name="Becky Mann" userId="eb467d60-cff5-406f-b4ef-6c0aacb48478" providerId="ADAL" clId="{C73AB9FD-0C7B-4C86-9F96-8243DDA1E0DD}" dt="2018-08-27T17:38:33.109" v="82" actId="2696"/>
      <pc:docMkLst>
        <pc:docMk/>
      </pc:docMkLst>
      <pc:sldChg chg="del">
        <pc:chgData name="Becky Mann" userId="eb467d60-cff5-406f-b4ef-6c0aacb48478" providerId="ADAL" clId="{C73AB9FD-0C7B-4C86-9F96-8243DDA1E0DD}" dt="2018-08-27T17:38:22.597" v="0" actId="2696"/>
        <pc:sldMkLst>
          <pc:docMk/>
          <pc:sldMk cId="2954615745" sldId="256"/>
        </pc:sldMkLst>
      </pc:sldChg>
      <pc:sldChg chg="del">
        <pc:chgData name="Becky Mann" userId="eb467d60-cff5-406f-b4ef-6c0aacb48478" providerId="ADAL" clId="{C73AB9FD-0C7B-4C86-9F96-8243DDA1E0DD}" dt="2018-08-27T17:38:22.789" v="7" actId="2696"/>
        <pc:sldMkLst>
          <pc:docMk/>
          <pc:sldMk cId="4197403627" sldId="257"/>
        </pc:sldMkLst>
      </pc:sldChg>
      <pc:sldChg chg="del">
        <pc:chgData name="Becky Mann" userId="eb467d60-cff5-406f-b4ef-6c0aacb48478" providerId="ADAL" clId="{C73AB9FD-0C7B-4C86-9F96-8243DDA1E0DD}" dt="2018-08-27T17:38:22.805" v="8" actId="2696"/>
        <pc:sldMkLst>
          <pc:docMk/>
          <pc:sldMk cId="1267779789" sldId="258"/>
        </pc:sldMkLst>
      </pc:sldChg>
      <pc:sldChg chg="del">
        <pc:chgData name="Becky Mann" userId="eb467d60-cff5-406f-b4ef-6c0aacb48478" providerId="ADAL" clId="{C73AB9FD-0C7B-4C86-9F96-8243DDA1E0DD}" dt="2018-08-27T17:38:22.826" v="9" actId="2696"/>
        <pc:sldMkLst>
          <pc:docMk/>
          <pc:sldMk cId="40316118" sldId="259"/>
        </pc:sldMkLst>
      </pc:sldChg>
      <pc:sldChg chg="del">
        <pc:chgData name="Becky Mann" userId="eb467d60-cff5-406f-b4ef-6c0aacb48478" providerId="ADAL" clId="{C73AB9FD-0C7B-4C86-9F96-8243DDA1E0DD}" dt="2018-08-27T17:38:22.853" v="10" actId="2696"/>
        <pc:sldMkLst>
          <pc:docMk/>
          <pc:sldMk cId="62975364" sldId="260"/>
        </pc:sldMkLst>
      </pc:sldChg>
      <pc:sldChg chg="del">
        <pc:chgData name="Becky Mann" userId="eb467d60-cff5-406f-b4ef-6c0aacb48478" providerId="ADAL" clId="{C73AB9FD-0C7B-4C86-9F96-8243DDA1E0DD}" dt="2018-08-27T17:38:22.870" v="11" actId="2696"/>
        <pc:sldMkLst>
          <pc:docMk/>
          <pc:sldMk cId="109588566" sldId="261"/>
        </pc:sldMkLst>
      </pc:sldChg>
      <pc:sldChg chg="del">
        <pc:chgData name="Becky Mann" userId="eb467d60-cff5-406f-b4ef-6c0aacb48478" providerId="ADAL" clId="{C73AB9FD-0C7B-4C86-9F96-8243DDA1E0DD}" dt="2018-08-27T17:38:22.885" v="12" actId="2696"/>
        <pc:sldMkLst>
          <pc:docMk/>
          <pc:sldMk cId="3468803574" sldId="262"/>
        </pc:sldMkLst>
      </pc:sldChg>
      <pc:sldChg chg="del">
        <pc:chgData name="Becky Mann" userId="eb467d60-cff5-406f-b4ef-6c0aacb48478" providerId="ADAL" clId="{C73AB9FD-0C7B-4C86-9F96-8243DDA1E0DD}" dt="2018-08-27T17:38:22.902" v="13" actId="2696"/>
        <pc:sldMkLst>
          <pc:docMk/>
          <pc:sldMk cId="2167698675" sldId="263"/>
        </pc:sldMkLst>
      </pc:sldChg>
      <pc:sldChg chg="del">
        <pc:chgData name="Becky Mann" userId="eb467d60-cff5-406f-b4ef-6c0aacb48478" providerId="ADAL" clId="{C73AB9FD-0C7B-4C86-9F96-8243DDA1E0DD}" dt="2018-08-27T17:38:22.918" v="14" actId="2696"/>
        <pc:sldMkLst>
          <pc:docMk/>
          <pc:sldMk cId="1514780162" sldId="264"/>
        </pc:sldMkLst>
      </pc:sldChg>
      <pc:sldChg chg="del">
        <pc:chgData name="Becky Mann" userId="eb467d60-cff5-406f-b4ef-6c0aacb48478" providerId="ADAL" clId="{C73AB9FD-0C7B-4C86-9F96-8243DDA1E0DD}" dt="2018-08-27T17:38:22.936" v="15" actId="2696"/>
        <pc:sldMkLst>
          <pc:docMk/>
          <pc:sldMk cId="37822517" sldId="265"/>
        </pc:sldMkLst>
      </pc:sldChg>
      <pc:sldChg chg="del">
        <pc:chgData name="Becky Mann" userId="eb467d60-cff5-406f-b4ef-6c0aacb48478" providerId="ADAL" clId="{C73AB9FD-0C7B-4C86-9F96-8243DDA1E0DD}" dt="2018-08-27T17:38:22.953" v="16" actId="2696"/>
        <pc:sldMkLst>
          <pc:docMk/>
          <pc:sldMk cId="1983189717" sldId="266"/>
        </pc:sldMkLst>
      </pc:sldChg>
      <pc:sldChg chg="del">
        <pc:chgData name="Becky Mann" userId="eb467d60-cff5-406f-b4ef-6c0aacb48478" providerId="ADAL" clId="{C73AB9FD-0C7B-4C86-9F96-8243DDA1E0DD}" dt="2018-08-27T17:38:22.993" v="18" actId="2696"/>
        <pc:sldMkLst>
          <pc:docMk/>
          <pc:sldMk cId="4268122013" sldId="267"/>
        </pc:sldMkLst>
      </pc:sldChg>
      <pc:sldChg chg="del">
        <pc:chgData name="Becky Mann" userId="eb467d60-cff5-406f-b4ef-6c0aacb48478" providerId="ADAL" clId="{C73AB9FD-0C7B-4C86-9F96-8243DDA1E0DD}" dt="2018-08-27T17:38:22.971" v="17" actId="2696"/>
        <pc:sldMkLst>
          <pc:docMk/>
          <pc:sldMk cId="2025341685" sldId="268"/>
        </pc:sldMkLst>
      </pc:sldChg>
      <pc:sldChg chg="del">
        <pc:chgData name="Becky Mann" userId="eb467d60-cff5-406f-b4ef-6c0aacb48478" providerId="ADAL" clId="{C73AB9FD-0C7B-4C86-9F96-8243DDA1E0DD}" dt="2018-08-27T17:38:23.056" v="22" actId="2696"/>
        <pc:sldMkLst>
          <pc:docMk/>
          <pc:sldMk cId="1997103243" sldId="269"/>
        </pc:sldMkLst>
      </pc:sldChg>
      <pc:sldChg chg="del">
        <pc:chgData name="Becky Mann" userId="eb467d60-cff5-406f-b4ef-6c0aacb48478" providerId="ADAL" clId="{C73AB9FD-0C7B-4C86-9F96-8243DDA1E0DD}" dt="2018-08-27T17:38:23.069" v="23" actId="2696"/>
        <pc:sldMkLst>
          <pc:docMk/>
          <pc:sldMk cId="2413815532" sldId="270"/>
        </pc:sldMkLst>
      </pc:sldChg>
      <pc:sldChg chg="del">
        <pc:chgData name="Becky Mann" userId="eb467d60-cff5-406f-b4ef-6c0aacb48478" providerId="ADAL" clId="{C73AB9FD-0C7B-4C86-9F96-8243DDA1E0DD}" dt="2018-08-27T17:38:23.086" v="24" actId="2696"/>
        <pc:sldMkLst>
          <pc:docMk/>
          <pc:sldMk cId="1786541496" sldId="271"/>
        </pc:sldMkLst>
      </pc:sldChg>
      <pc:sldChg chg="del">
        <pc:chgData name="Becky Mann" userId="eb467d60-cff5-406f-b4ef-6c0aacb48478" providerId="ADAL" clId="{C73AB9FD-0C7B-4C86-9F96-8243DDA1E0DD}" dt="2018-08-27T17:38:23.102" v="25" actId="2696"/>
        <pc:sldMkLst>
          <pc:docMk/>
          <pc:sldMk cId="726756780" sldId="272"/>
        </pc:sldMkLst>
      </pc:sldChg>
      <pc:sldChg chg="del">
        <pc:chgData name="Becky Mann" userId="eb467d60-cff5-406f-b4ef-6c0aacb48478" providerId="ADAL" clId="{C73AB9FD-0C7B-4C86-9F96-8243DDA1E0DD}" dt="2018-08-27T17:38:23.118" v="26" actId="2696"/>
        <pc:sldMkLst>
          <pc:docMk/>
          <pc:sldMk cId="1412433513" sldId="273"/>
        </pc:sldMkLst>
      </pc:sldChg>
      <pc:sldChg chg="del">
        <pc:chgData name="Becky Mann" userId="eb467d60-cff5-406f-b4ef-6c0aacb48478" providerId="ADAL" clId="{C73AB9FD-0C7B-4C86-9F96-8243DDA1E0DD}" dt="2018-08-27T17:38:23.212" v="32" actId="2696"/>
        <pc:sldMkLst>
          <pc:docMk/>
          <pc:sldMk cId="4054746119" sldId="274"/>
        </pc:sldMkLst>
      </pc:sldChg>
      <pc:sldChg chg="del">
        <pc:chgData name="Becky Mann" userId="eb467d60-cff5-406f-b4ef-6c0aacb48478" providerId="ADAL" clId="{C73AB9FD-0C7B-4C86-9F96-8243DDA1E0DD}" dt="2018-08-27T17:38:23.132" v="27" actId="2696"/>
        <pc:sldMkLst>
          <pc:docMk/>
          <pc:sldMk cId="2028040962" sldId="276"/>
        </pc:sldMkLst>
      </pc:sldChg>
      <pc:sldChg chg="del">
        <pc:chgData name="Becky Mann" userId="eb467d60-cff5-406f-b4ef-6c0aacb48478" providerId="ADAL" clId="{C73AB9FD-0C7B-4C86-9F96-8243DDA1E0DD}" dt="2018-08-27T17:38:23.147" v="28" actId="2696"/>
        <pc:sldMkLst>
          <pc:docMk/>
          <pc:sldMk cId="3284215811" sldId="277"/>
        </pc:sldMkLst>
      </pc:sldChg>
      <pc:sldChg chg="del">
        <pc:chgData name="Becky Mann" userId="eb467d60-cff5-406f-b4ef-6c0aacb48478" providerId="ADAL" clId="{C73AB9FD-0C7B-4C86-9F96-8243DDA1E0DD}" dt="2018-08-27T17:38:23.165" v="29" actId="2696"/>
        <pc:sldMkLst>
          <pc:docMk/>
          <pc:sldMk cId="754331333" sldId="278"/>
        </pc:sldMkLst>
      </pc:sldChg>
      <pc:sldChg chg="del">
        <pc:chgData name="Becky Mann" userId="eb467d60-cff5-406f-b4ef-6c0aacb48478" providerId="ADAL" clId="{C73AB9FD-0C7B-4C86-9F96-8243DDA1E0DD}" dt="2018-08-27T17:38:23.182" v="30" actId="2696"/>
        <pc:sldMkLst>
          <pc:docMk/>
          <pc:sldMk cId="892344327" sldId="279"/>
        </pc:sldMkLst>
      </pc:sldChg>
      <pc:sldChg chg="del">
        <pc:chgData name="Becky Mann" userId="eb467d60-cff5-406f-b4ef-6c0aacb48478" providerId="ADAL" clId="{C73AB9FD-0C7B-4C86-9F96-8243DDA1E0DD}" dt="2018-08-27T17:38:23.197" v="31" actId="2696"/>
        <pc:sldMkLst>
          <pc:docMk/>
          <pc:sldMk cId="79725647" sldId="280"/>
        </pc:sldMkLst>
      </pc:sldChg>
      <pc:sldChg chg="del">
        <pc:chgData name="Becky Mann" userId="eb467d60-cff5-406f-b4ef-6c0aacb48478" providerId="ADAL" clId="{C73AB9FD-0C7B-4C86-9F96-8243DDA1E0DD}" dt="2018-08-27T17:38:23.243" v="33" actId="2696"/>
        <pc:sldMkLst>
          <pc:docMk/>
          <pc:sldMk cId="260371550" sldId="281"/>
        </pc:sldMkLst>
      </pc:sldChg>
      <pc:sldChg chg="del">
        <pc:chgData name="Becky Mann" userId="eb467d60-cff5-406f-b4ef-6c0aacb48478" providerId="ADAL" clId="{C73AB9FD-0C7B-4C86-9F96-8243DDA1E0DD}" dt="2018-08-27T17:38:32.371" v="38" actId="2696"/>
        <pc:sldMkLst>
          <pc:docMk/>
          <pc:sldMk cId="1393459374" sldId="304"/>
        </pc:sldMkLst>
      </pc:sldChg>
      <pc:sldChg chg="del">
        <pc:chgData name="Becky Mann" userId="eb467d60-cff5-406f-b4ef-6c0aacb48478" providerId="ADAL" clId="{C73AB9FD-0C7B-4C86-9F96-8243DDA1E0DD}" dt="2018-08-27T17:38:32.388" v="39" actId="2696"/>
        <pc:sldMkLst>
          <pc:docMk/>
          <pc:sldMk cId="3817468511" sldId="305"/>
        </pc:sldMkLst>
      </pc:sldChg>
      <pc:sldChg chg="del">
        <pc:chgData name="Becky Mann" userId="eb467d60-cff5-406f-b4ef-6c0aacb48478" providerId="ADAL" clId="{C73AB9FD-0C7B-4C86-9F96-8243DDA1E0DD}" dt="2018-08-27T17:38:32.400" v="40" actId="2696"/>
        <pc:sldMkLst>
          <pc:docMk/>
          <pc:sldMk cId="2461872318" sldId="306"/>
        </pc:sldMkLst>
      </pc:sldChg>
      <pc:sldChg chg="del">
        <pc:chgData name="Becky Mann" userId="eb467d60-cff5-406f-b4ef-6c0aacb48478" providerId="ADAL" clId="{C73AB9FD-0C7B-4C86-9F96-8243DDA1E0DD}" dt="2018-08-27T17:38:32.420" v="41" actId="2696"/>
        <pc:sldMkLst>
          <pc:docMk/>
          <pc:sldMk cId="3293897136" sldId="307"/>
        </pc:sldMkLst>
      </pc:sldChg>
      <pc:sldChg chg="del">
        <pc:chgData name="Becky Mann" userId="eb467d60-cff5-406f-b4ef-6c0aacb48478" providerId="ADAL" clId="{C73AB9FD-0C7B-4C86-9F96-8243DDA1E0DD}" dt="2018-08-27T17:38:32.434" v="42" actId="2696"/>
        <pc:sldMkLst>
          <pc:docMk/>
          <pc:sldMk cId="2758380305" sldId="308"/>
        </pc:sldMkLst>
      </pc:sldChg>
      <pc:sldChg chg="del">
        <pc:chgData name="Becky Mann" userId="eb467d60-cff5-406f-b4ef-6c0aacb48478" providerId="ADAL" clId="{C73AB9FD-0C7B-4C86-9F96-8243DDA1E0DD}" dt="2018-08-27T17:38:32.447" v="43" actId="2696"/>
        <pc:sldMkLst>
          <pc:docMk/>
          <pc:sldMk cId="3953896286" sldId="309"/>
        </pc:sldMkLst>
      </pc:sldChg>
      <pc:sldChg chg="del">
        <pc:chgData name="Becky Mann" userId="eb467d60-cff5-406f-b4ef-6c0aacb48478" providerId="ADAL" clId="{C73AB9FD-0C7B-4C86-9F96-8243DDA1E0DD}" dt="2018-08-27T17:38:32.463" v="44" actId="2696"/>
        <pc:sldMkLst>
          <pc:docMk/>
          <pc:sldMk cId="3598803477" sldId="310"/>
        </pc:sldMkLst>
      </pc:sldChg>
      <pc:sldChg chg="del">
        <pc:chgData name="Becky Mann" userId="eb467d60-cff5-406f-b4ef-6c0aacb48478" providerId="ADAL" clId="{C73AB9FD-0C7B-4C86-9F96-8243DDA1E0DD}" dt="2018-08-27T17:38:32.481" v="45" actId="2696"/>
        <pc:sldMkLst>
          <pc:docMk/>
          <pc:sldMk cId="1419938255" sldId="311"/>
        </pc:sldMkLst>
      </pc:sldChg>
      <pc:sldChg chg="del">
        <pc:chgData name="Becky Mann" userId="eb467d60-cff5-406f-b4ef-6c0aacb48478" providerId="ADAL" clId="{C73AB9FD-0C7B-4C86-9F96-8243DDA1E0DD}" dt="2018-08-27T17:38:32.497" v="46" actId="2696"/>
        <pc:sldMkLst>
          <pc:docMk/>
          <pc:sldMk cId="787659407" sldId="312"/>
        </pc:sldMkLst>
      </pc:sldChg>
      <pc:sldChg chg="del">
        <pc:chgData name="Becky Mann" userId="eb467d60-cff5-406f-b4ef-6c0aacb48478" providerId="ADAL" clId="{C73AB9FD-0C7B-4C86-9F96-8243DDA1E0DD}" dt="2018-08-27T17:38:32.531" v="48" actId="2696"/>
        <pc:sldMkLst>
          <pc:docMk/>
          <pc:sldMk cId="2265798758" sldId="313"/>
        </pc:sldMkLst>
      </pc:sldChg>
      <pc:sldChg chg="del">
        <pc:chgData name="Becky Mann" userId="eb467d60-cff5-406f-b4ef-6c0aacb48478" providerId="ADAL" clId="{C73AB9FD-0C7B-4C86-9F96-8243DDA1E0DD}" dt="2018-08-27T17:38:32.560" v="49" actId="2696"/>
        <pc:sldMkLst>
          <pc:docMk/>
          <pc:sldMk cId="4200973317" sldId="314"/>
        </pc:sldMkLst>
      </pc:sldChg>
      <pc:sldChg chg="del">
        <pc:chgData name="Becky Mann" userId="eb467d60-cff5-406f-b4ef-6c0aacb48478" providerId="ADAL" clId="{C73AB9FD-0C7B-4C86-9F96-8243DDA1E0DD}" dt="2018-08-27T17:38:32.515" v="47" actId="2696"/>
        <pc:sldMkLst>
          <pc:docMk/>
          <pc:sldMk cId="3283004789" sldId="315"/>
        </pc:sldMkLst>
      </pc:sldChg>
      <pc:sldChg chg="del">
        <pc:chgData name="Becky Mann" userId="eb467d60-cff5-406f-b4ef-6c0aacb48478" providerId="ADAL" clId="{C73AB9FD-0C7B-4C86-9F96-8243DDA1E0DD}" dt="2018-08-27T17:38:32.647" v="54" actId="2696"/>
        <pc:sldMkLst>
          <pc:docMk/>
          <pc:sldMk cId="2024201776" sldId="316"/>
        </pc:sldMkLst>
      </pc:sldChg>
      <pc:sldChg chg="del">
        <pc:chgData name="Becky Mann" userId="eb467d60-cff5-406f-b4ef-6c0aacb48478" providerId="ADAL" clId="{C73AB9FD-0C7B-4C86-9F96-8243DDA1E0DD}" dt="2018-08-27T17:38:32.744" v="59" actId="2696"/>
        <pc:sldMkLst>
          <pc:docMk/>
          <pc:sldMk cId="2250176408" sldId="317"/>
        </pc:sldMkLst>
      </pc:sldChg>
      <pc:sldChg chg="del">
        <pc:chgData name="Becky Mann" userId="eb467d60-cff5-406f-b4ef-6c0aacb48478" providerId="ADAL" clId="{C73AB9FD-0C7B-4C86-9F96-8243DDA1E0DD}" dt="2018-08-27T17:38:32.760" v="60" actId="2696"/>
        <pc:sldMkLst>
          <pc:docMk/>
          <pc:sldMk cId="1498360641" sldId="318"/>
        </pc:sldMkLst>
      </pc:sldChg>
      <pc:sldChg chg="del">
        <pc:chgData name="Becky Mann" userId="eb467d60-cff5-406f-b4ef-6c0aacb48478" providerId="ADAL" clId="{C73AB9FD-0C7B-4C86-9F96-8243DDA1E0DD}" dt="2018-08-27T17:38:32.779" v="61" actId="2696"/>
        <pc:sldMkLst>
          <pc:docMk/>
          <pc:sldMk cId="2115053894" sldId="319"/>
        </pc:sldMkLst>
      </pc:sldChg>
      <pc:sldChg chg="del">
        <pc:chgData name="Becky Mann" userId="eb467d60-cff5-406f-b4ef-6c0aacb48478" providerId="ADAL" clId="{C73AB9FD-0C7B-4C86-9F96-8243DDA1E0DD}" dt="2018-08-27T17:38:32.791" v="62" actId="2696"/>
        <pc:sldMkLst>
          <pc:docMk/>
          <pc:sldMk cId="274512618" sldId="320"/>
        </pc:sldMkLst>
      </pc:sldChg>
      <pc:sldChg chg="del">
        <pc:chgData name="Becky Mann" userId="eb467d60-cff5-406f-b4ef-6c0aacb48478" providerId="ADAL" clId="{C73AB9FD-0C7B-4C86-9F96-8243DDA1E0DD}" dt="2018-08-27T17:38:32.826" v="63" actId="2696"/>
        <pc:sldMkLst>
          <pc:docMk/>
          <pc:sldMk cId="2592657017" sldId="321"/>
        </pc:sldMkLst>
      </pc:sldChg>
      <pc:sldChg chg="del">
        <pc:chgData name="Becky Mann" userId="eb467d60-cff5-406f-b4ef-6c0aacb48478" providerId="ADAL" clId="{C73AB9FD-0C7B-4C86-9F96-8243DDA1E0DD}" dt="2018-08-27T17:38:32.667" v="55" actId="2696"/>
        <pc:sldMkLst>
          <pc:docMk/>
          <pc:sldMk cId="3514270331" sldId="322"/>
        </pc:sldMkLst>
      </pc:sldChg>
      <pc:sldChg chg="del">
        <pc:chgData name="Becky Mann" userId="eb467d60-cff5-406f-b4ef-6c0aacb48478" providerId="ADAL" clId="{C73AB9FD-0C7B-4C86-9F96-8243DDA1E0DD}" dt="2018-08-27T17:38:32.683" v="56" actId="2696"/>
        <pc:sldMkLst>
          <pc:docMk/>
          <pc:sldMk cId="510086316" sldId="323"/>
        </pc:sldMkLst>
      </pc:sldChg>
      <pc:sldChg chg="del">
        <pc:chgData name="Becky Mann" userId="eb467d60-cff5-406f-b4ef-6c0aacb48478" providerId="ADAL" clId="{C73AB9FD-0C7B-4C86-9F96-8243DDA1E0DD}" dt="2018-08-27T17:38:32.709" v="57" actId="2696"/>
        <pc:sldMkLst>
          <pc:docMk/>
          <pc:sldMk cId="2011447127" sldId="324"/>
        </pc:sldMkLst>
      </pc:sldChg>
      <pc:sldChg chg="del">
        <pc:chgData name="Becky Mann" userId="eb467d60-cff5-406f-b4ef-6c0aacb48478" providerId="ADAL" clId="{C73AB9FD-0C7B-4C86-9F96-8243DDA1E0DD}" dt="2018-08-27T17:38:32.728" v="58" actId="2696"/>
        <pc:sldMkLst>
          <pc:docMk/>
          <pc:sldMk cId="3995542301" sldId="325"/>
        </pc:sldMkLst>
      </pc:sldChg>
      <pc:sldChg chg="del">
        <pc:chgData name="Becky Mann" userId="eb467d60-cff5-406f-b4ef-6c0aacb48478" providerId="ADAL" clId="{C73AB9FD-0C7B-4C86-9F96-8243DDA1E0DD}" dt="2018-08-27T17:38:32.896" v="68" actId="2696"/>
        <pc:sldMkLst>
          <pc:docMk/>
          <pc:sldMk cId="2530393652" sldId="326"/>
        </pc:sldMkLst>
      </pc:sldChg>
      <pc:sldChg chg="del">
        <pc:chgData name="Becky Mann" userId="eb467d60-cff5-406f-b4ef-6c0aacb48478" providerId="ADAL" clId="{C73AB9FD-0C7B-4C86-9F96-8243DDA1E0DD}" dt="2018-08-27T17:38:32.911" v="69" actId="2696"/>
        <pc:sldMkLst>
          <pc:docMk/>
          <pc:sldMk cId="387205813" sldId="327"/>
        </pc:sldMkLst>
      </pc:sldChg>
      <pc:sldChg chg="del">
        <pc:chgData name="Becky Mann" userId="eb467d60-cff5-406f-b4ef-6c0aacb48478" providerId="ADAL" clId="{C73AB9FD-0C7B-4C86-9F96-8243DDA1E0DD}" dt="2018-08-27T17:38:32.932" v="70" actId="2696"/>
        <pc:sldMkLst>
          <pc:docMk/>
          <pc:sldMk cId="3566580247" sldId="328"/>
        </pc:sldMkLst>
      </pc:sldChg>
      <pc:sldChg chg="del">
        <pc:chgData name="Becky Mann" userId="eb467d60-cff5-406f-b4ef-6c0aacb48478" providerId="ADAL" clId="{C73AB9FD-0C7B-4C86-9F96-8243DDA1E0DD}" dt="2018-08-27T17:38:32.950" v="71" actId="2696"/>
        <pc:sldMkLst>
          <pc:docMk/>
          <pc:sldMk cId="272891693" sldId="329"/>
        </pc:sldMkLst>
      </pc:sldChg>
      <pc:sldChg chg="del">
        <pc:chgData name="Becky Mann" userId="eb467d60-cff5-406f-b4ef-6c0aacb48478" providerId="ADAL" clId="{C73AB9FD-0C7B-4C86-9F96-8243DDA1E0DD}" dt="2018-08-27T17:38:32.964" v="72" actId="2696"/>
        <pc:sldMkLst>
          <pc:docMk/>
          <pc:sldMk cId="2684256607" sldId="330"/>
        </pc:sldMkLst>
      </pc:sldChg>
      <pc:sldChg chg="del">
        <pc:chgData name="Becky Mann" userId="eb467d60-cff5-406f-b4ef-6c0aacb48478" providerId="ADAL" clId="{C73AB9FD-0C7B-4C86-9F96-8243DDA1E0DD}" dt="2018-08-27T17:38:32.978" v="73" actId="2696"/>
        <pc:sldMkLst>
          <pc:docMk/>
          <pc:sldMk cId="1022537552" sldId="331"/>
        </pc:sldMkLst>
      </pc:sldChg>
      <pc:sldChg chg="del">
        <pc:chgData name="Becky Mann" userId="eb467d60-cff5-406f-b4ef-6c0aacb48478" providerId="ADAL" clId="{C73AB9FD-0C7B-4C86-9F96-8243DDA1E0DD}" dt="2018-08-27T17:38:32.994" v="74" actId="2696"/>
        <pc:sldMkLst>
          <pc:docMk/>
          <pc:sldMk cId="1346577054" sldId="332"/>
        </pc:sldMkLst>
      </pc:sldChg>
      <pc:sldChg chg="del">
        <pc:chgData name="Becky Mann" userId="eb467d60-cff5-406f-b4ef-6c0aacb48478" providerId="ADAL" clId="{C73AB9FD-0C7B-4C86-9F96-8243DDA1E0DD}" dt="2018-08-27T17:38:33.009" v="75" actId="2696"/>
        <pc:sldMkLst>
          <pc:docMk/>
          <pc:sldMk cId="3191637485" sldId="333"/>
        </pc:sldMkLst>
      </pc:sldChg>
      <pc:sldChg chg="del">
        <pc:chgData name="Becky Mann" userId="eb467d60-cff5-406f-b4ef-6c0aacb48478" providerId="ADAL" clId="{C73AB9FD-0C7B-4C86-9F96-8243DDA1E0DD}" dt="2018-08-27T17:38:33.024" v="76" actId="2696"/>
        <pc:sldMkLst>
          <pc:docMk/>
          <pc:sldMk cId="514820736" sldId="334"/>
        </pc:sldMkLst>
      </pc:sldChg>
      <pc:sldChg chg="del">
        <pc:chgData name="Becky Mann" userId="eb467d60-cff5-406f-b4ef-6c0aacb48478" providerId="ADAL" clId="{C73AB9FD-0C7B-4C86-9F96-8243DDA1E0DD}" dt="2018-08-27T17:38:33.042" v="77" actId="2696"/>
        <pc:sldMkLst>
          <pc:docMk/>
          <pc:sldMk cId="2924405351" sldId="335"/>
        </pc:sldMkLst>
      </pc:sldChg>
      <pc:sldChg chg="del">
        <pc:chgData name="Becky Mann" userId="eb467d60-cff5-406f-b4ef-6c0aacb48478" providerId="ADAL" clId="{C73AB9FD-0C7B-4C86-9F96-8243DDA1E0DD}" dt="2018-08-27T17:38:33.055" v="78" actId="2696"/>
        <pc:sldMkLst>
          <pc:docMk/>
          <pc:sldMk cId="526028123" sldId="336"/>
        </pc:sldMkLst>
      </pc:sldChg>
      <pc:sldChg chg="del">
        <pc:chgData name="Becky Mann" userId="eb467d60-cff5-406f-b4ef-6c0aacb48478" providerId="ADAL" clId="{C73AB9FD-0C7B-4C86-9F96-8243DDA1E0DD}" dt="2018-08-27T17:38:33.068" v="79" actId="2696"/>
        <pc:sldMkLst>
          <pc:docMk/>
          <pc:sldMk cId="1140511554" sldId="337"/>
        </pc:sldMkLst>
      </pc:sldChg>
      <pc:sldChg chg="del">
        <pc:chgData name="Becky Mann" userId="eb467d60-cff5-406f-b4ef-6c0aacb48478" providerId="ADAL" clId="{C73AB9FD-0C7B-4C86-9F96-8243DDA1E0DD}" dt="2018-08-27T17:38:33.078" v="80" actId="2696"/>
        <pc:sldMkLst>
          <pc:docMk/>
          <pc:sldMk cId="3508098653" sldId="338"/>
        </pc:sldMkLst>
      </pc:sldChg>
      <pc:sldChg chg="del">
        <pc:chgData name="Becky Mann" userId="eb467d60-cff5-406f-b4ef-6c0aacb48478" providerId="ADAL" clId="{C73AB9FD-0C7B-4C86-9F96-8243DDA1E0DD}" dt="2018-08-27T17:38:33.098" v="81" actId="2696"/>
        <pc:sldMkLst>
          <pc:docMk/>
          <pc:sldMk cId="553365934" sldId="339"/>
        </pc:sldMkLst>
      </pc:sldChg>
      <pc:sldChg chg="del">
        <pc:chgData name="Becky Mann" userId="eb467d60-cff5-406f-b4ef-6c0aacb48478" providerId="ADAL" clId="{C73AB9FD-0C7B-4C86-9F96-8243DDA1E0DD}" dt="2018-08-27T17:38:23.022" v="20" actId="2696"/>
        <pc:sldMkLst>
          <pc:docMk/>
          <pc:sldMk cId="2990496024" sldId="616"/>
        </pc:sldMkLst>
      </pc:sldChg>
      <pc:sldChg chg="del">
        <pc:chgData name="Becky Mann" userId="eb467d60-cff5-406f-b4ef-6c0aacb48478" providerId="ADAL" clId="{C73AB9FD-0C7B-4C86-9F96-8243DDA1E0DD}" dt="2018-08-27T17:38:32.335" v="36" actId="2696"/>
        <pc:sldMkLst>
          <pc:docMk/>
          <pc:sldMk cId="472640042" sldId="618"/>
        </pc:sldMkLst>
      </pc:sldChg>
      <pc:sldChg chg="del">
        <pc:chgData name="Becky Mann" userId="eb467d60-cff5-406f-b4ef-6c0aacb48478" providerId="ADAL" clId="{C73AB9FD-0C7B-4C86-9F96-8243DDA1E0DD}" dt="2018-08-27T17:38:32.605" v="52" actId="2696"/>
        <pc:sldMkLst>
          <pc:docMk/>
          <pc:sldMk cId="2379548108" sldId="619"/>
        </pc:sldMkLst>
      </pc:sldChg>
      <pc:sldChg chg="del">
        <pc:chgData name="Becky Mann" userId="eb467d60-cff5-406f-b4ef-6c0aacb48478" providerId="ADAL" clId="{C73AB9FD-0C7B-4C86-9F96-8243DDA1E0DD}" dt="2018-08-27T17:38:32.871" v="66" actId="2696"/>
        <pc:sldMkLst>
          <pc:docMk/>
          <pc:sldMk cId="1846803841" sldId="620"/>
        </pc:sldMkLst>
      </pc:sldChg>
      <pc:sldChg chg="del">
        <pc:chgData name="Becky Mann" userId="eb467d60-cff5-406f-b4ef-6c0aacb48478" providerId="ADAL" clId="{C73AB9FD-0C7B-4C86-9F96-8243DDA1E0DD}" dt="2018-08-27T17:38:22.774" v="6" actId="2696"/>
        <pc:sldMkLst>
          <pc:docMk/>
          <pc:sldMk cId="1634036377" sldId="638"/>
        </pc:sldMkLst>
      </pc:sldChg>
      <pc:sldChg chg="del">
        <pc:chgData name="Becky Mann" userId="eb467d60-cff5-406f-b4ef-6c0aacb48478" providerId="ADAL" clId="{C73AB9FD-0C7B-4C86-9F96-8243DDA1E0DD}" dt="2018-08-27T17:38:23.006" v="19" actId="2696"/>
        <pc:sldMkLst>
          <pc:docMk/>
          <pc:sldMk cId="2024093079" sldId="639"/>
        </pc:sldMkLst>
      </pc:sldChg>
      <pc:sldChg chg="del">
        <pc:chgData name="Becky Mann" userId="eb467d60-cff5-406f-b4ef-6c0aacb48478" providerId="ADAL" clId="{C73AB9FD-0C7B-4C86-9F96-8243DDA1E0DD}" dt="2018-08-27T17:38:23.040" v="21" actId="2696"/>
        <pc:sldMkLst>
          <pc:docMk/>
          <pc:sldMk cId="2517965188" sldId="640"/>
        </pc:sldMkLst>
      </pc:sldChg>
      <pc:sldChg chg="del">
        <pc:chgData name="Becky Mann" userId="eb467d60-cff5-406f-b4ef-6c0aacb48478" providerId="ADAL" clId="{C73AB9FD-0C7B-4C86-9F96-8243DDA1E0DD}" dt="2018-08-27T17:38:23.265" v="34" actId="2696"/>
        <pc:sldMkLst>
          <pc:docMk/>
          <pc:sldMk cId="511777996" sldId="641"/>
        </pc:sldMkLst>
      </pc:sldChg>
      <pc:sldChg chg="del">
        <pc:chgData name="Becky Mann" userId="eb467d60-cff5-406f-b4ef-6c0aacb48478" providerId="ADAL" clId="{C73AB9FD-0C7B-4C86-9F96-8243DDA1E0DD}" dt="2018-08-27T17:38:23.282" v="35" actId="2696"/>
        <pc:sldMkLst>
          <pc:docMk/>
          <pc:sldMk cId="3122133215" sldId="642"/>
        </pc:sldMkLst>
      </pc:sldChg>
      <pc:sldChg chg="del">
        <pc:chgData name="Becky Mann" userId="eb467d60-cff5-406f-b4ef-6c0aacb48478" providerId="ADAL" clId="{C73AB9FD-0C7B-4C86-9F96-8243DDA1E0DD}" dt="2018-08-27T17:38:32.355" v="37" actId="2696"/>
        <pc:sldMkLst>
          <pc:docMk/>
          <pc:sldMk cId="186546100" sldId="646"/>
        </pc:sldMkLst>
      </pc:sldChg>
      <pc:sldChg chg="del">
        <pc:chgData name="Becky Mann" userId="eb467d60-cff5-406f-b4ef-6c0aacb48478" providerId="ADAL" clId="{C73AB9FD-0C7B-4C86-9F96-8243DDA1E0DD}" dt="2018-08-27T17:38:32.577" v="50" actId="2696"/>
        <pc:sldMkLst>
          <pc:docMk/>
          <pc:sldMk cId="3917002783" sldId="647"/>
        </pc:sldMkLst>
      </pc:sldChg>
      <pc:sldChg chg="del">
        <pc:chgData name="Becky Mann" userId="eb467d60-cff5-406f-b4ef-6c0aacb48478" providerId="ADAL" clId="{C73AB9FD-0C7B-4C86-9F96-8243DDA1E0DD}" dt="2018-08-27T17:38:32.588" v="51" actId="2696"/>
        <pc:sldMkLst>
          <pc:docMk/>
          <pc:sldMk cId="1995203425" sldId="648"/>
        </pc:sldMkLst>
      </pc:sldChg>
      <pc:sldChg chg="del">
        <pc:chgData name="Becky Mann" userId="eb467d60-cff5-406f-b4ef-6c0aacb48478" providerId="ADAL" clId="{C73AB9FD-0C7B-4C86-9F96-8243DDA1E0DD}" dt="2018-08-27T17:38:32.623" v="53" actId="2696"/>
        <pc:sldMkLst>
          <pc:docMk/>
          <pc:sldMk cId="2305945338" sldId="649"/>
        </pc:sldMkLst>
      </pc:sldChg>
      <pc:sldChg chg="del">
        <pc:chgData name="Becky Mann" userId="eb467d60-cff5-406f-b4ef-6c0aacb48478" providerId="ADAL" clId="{C73AB9FD-0C7B-4C86-9F96-8243DDA1E0DD}" dt="2018-08-27T17:38:32.843" v="64" actId="2696"/>
        <pc:sldMkLst>
          <pc:docMk/>
          <pc:sldMk cId="1539231536" sldId="650"/>
        </pc:sldMkLst>
      </pc:sldChg>
      <pc:sldChg chg="del">
        <pc:chgData name="Becky Mann" userId="eb467d60-cff5-406f-b4ef-6c0aacb48478" providerId="ADAL" clId="{C73AB9FD-0C7B-4C86-9F96-8243DDA1E0DD}" dt="2018-08-27T17:38:32.857" v="65" actId="2696"/>
        <pc:sldMkLst>
          <pc:docMk/>
          <pc:sldMk cId="1577475519" sldId="651"/>
        </pc:sldMkLst>
      </pc:sldChg>
      <pc:sldChg chg="del">
        <pc:chgData name="Becky Mann" userId="eb467d60-cff5-406f-b4ef-6c0aacb48478" providerId="ADAL" clId="{C73AB9FD-0C7B-4C86-9F96-8243DDA1E0DD}" dt="2018-08-27T17:38:32.882" v="67" actId="2696"/>
        <pc:sldMkLst>
          <pc:docMk/>
          <pc:sldMk cId="1384308736" sldId="652"/>
        </pc:sldMkLst>
      </pc:sldChg>
      <pc:sldChg chg="del">
        <pc:chgData name="Becky Mann" userId="eb467d60-cff5-406f-b4ef-6c0aacb48478" providerId="ADAL" clId="{C73AB9FD-0C7B-4C86-9F96-8243DDA1E0DD}" dt="2018-08-27T17:38:33.109" v="82" actId="2696"/>
        <pc:sldMkLst>
          <pc:docMk/>
          <pc:sldMk cId="2658457281" sldId="653"/>
        </pc:sldMkLst>
      </pc:sldChg>
      <pc:sldChg chg="del">
        <pc:chgData name="Becky Mann" userId="eb467d60-cff5-406f-b4ef-6c0aacb48478" providerId="ADAL" clId="{C73AB9FD-0C7B-4C86-9F96-8243DDA1E0DD}" dt="2018-08-27T17:38:22.759" v="5" actId="2696"/>
        <pc:sldMkLst>
          <pc:docMk/>
          <pc:sldMk cId="2610899193" sldId="700"/>
        </pc:sldMkLst>
      </pc:sldChg>
      <pc:sldChg chg="del">
        <pc:chgData name="Becky Mann" userId="eb467d60-cff5-406f-b4ef-6c0aacb48478" providerId="ADAL" clId="{C73AB9FD-0C7B-4C86-9F96-8243DDA1E0DD}" dt="2018-08-27T17:38:22.691" v="1" actId="2696"/>
        <pc:sldMkLst>
          <pc:docMk/>
          <pc:sldMk cId="985102725" sldId="701"/>
        </pc:sldMkLst>
      </pc:sldChg>
      <pc:sldChg chg="del">
        <pc:chgData name="Becky Mann" userId="eb467d60-cff5-406f-b4ef-6c0aacb48478" providerId="ADAL" clId="{C73AB9FD-0C7B-4C86-9F96-8243DDA1E0DD}" dt="2018-08-27T17:38:22.714" v="2" actId="2696"/>
        <pc:sldMkLst>
          <pc:docMk/>
          <pc:sldMk cId="733213307" sldId="702"/>
        </pc:sldMkLst>
      </pc:sldChg>
      <pc:sldChg chg="del">
        <pc:chgData name="Becky Mann" userId="eb467d60-cff5-406f-b4ef-6c0aacb48478" providerId="ADAL" clId="{C73AB9FD-0C7B-4C86-9F96-8243DDA1E0DD}" dt="2018-08-27T17:38:22.729" v="3" actId="2696"/>
        <pc:sldMkLst>
          <pc:docMk/>
          <pc:sldMk cId="4249051692" sldId="703"/>
        </pc:sldMkLst>
      </pc:sldChg>
      <pc:sldChg chg="del">
        <pc:chgData name="Becky Mann" userId="eb467d60-cff5-406f-b4ef-6c0aacb48478" providerId="ADAL" clId="{C73AB9FD-0C7B-4C86-9F96-8243DDA1E0DD}" dt="2018-08-27T17:38:22.744"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C44CF86-3550-4F43-A721-C372DDE6FCA2}"/>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4FA5B6F-EF35-402F-A14F-74849C7DCD8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3618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function of an operating system is performed by the "shell?"</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Interface between the user and the computer.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file in an OS is the main means of providing coordination of hardware components?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driver (or device driver).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an example of an open source operating system?</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Linux, Chromium, or Android.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computing device(s) is macOS designed for installation 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Desktop computers/workstations and laptops.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Windows 10 is the first 64-bit edition of Windows.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False—Windows 10 is better described as a version than edition and there have been 64-bit editions of Windows versions since Windows XP.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to open a file located on a network server. What should be your first step?</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Open the Network object from Explorer and locate the server (computer) hosting the file.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technical term for a web address?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Uniform Resource Locator (URL). In fact, Uniform Resource Identifier (URI) is now preferred in web standards documentation but URL is more widely known and used.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key combination can you use to force the browser to ignore any locally cached files when refreshing a page?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Ctrl+F5.</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41914557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A99F59A-BA4A-4866-A34B-A0AD3DBB2FA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047713B-B50B-4AE9-B8AC-238CD17BD31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940665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AD5E174B-CF6D-469A-AD51-669597DC4B4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498EFC5-037B-4202-B1BD-9E6FA2B60B3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57070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C1933FF-3056-4BF6-854B-3F33397A549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C65EC736-ECD1-460C-97A2-21E2CE01DB1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38120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4DA4998-C09E-4C41-A6F1-93BAF12A523B}"/>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B0F2D39-8879-4BCF-899A-2548C25067D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60812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FA77698A-DA8A-451C-AB80-EB38392B60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3E4F2C5-5594-44C9-9FDA-D8DA9D94A3C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884819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07C725A-6285-4998-83BB-E71F0558CD5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8E03486-36C1-4521-8CA2-786CC1C8F56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35917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163F2D9-5301-41E7-8624-EC226515C09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91978924-BEA2-4911-94BB-FEAAAB9B102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69570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97F5DA7F-DD3B-488E-AEA2-1CAA0F7FD9C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A1616853-4D96-496E-BBB9-AECAEE185E2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809530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3 / Using an OS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a:t>
            </a:r>
            <a:r>
              <a:rPr lang="en-GB"/>
              <a:t>Fundamentals+ Study Guide</a:t>
            </a:r>
            <a:br>
              <a:rPr lang="en-GB" dirty="0"/>
            </a:br>
            <a:r>
              <a:rPr lang="en-GB" dirty="0"/>
              <a:t>(Exam FC0‑U61)</a:t>
            </a:r>
            <a:endParaRPr lang="en-US" dirty="0"/>
          </a:p>
        </p:txBody>
      </p:sp>
    </p:spTree>
    <p:extLst>
      <p:ext uri="{BB962C8B-B14F-4D97-AF65-F5344CB8AC3E}">
        <p14:creationId xmlns:p14="http://schemas.microsoft.com/office/powerpoint/2010/main" val="664758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Windows 10</a:t>
            </a:r>
          </a:p>
        </p:txBody>
      </p:sp>
      <p:sp>
        <p:nvSpPr>
          <p:cNvPr id="10" name="Content Placeholder 9">
            <a:extLst>
              <a:ext uri="{FF2B5EF4-FFF2-40B4-BE49-F238E27FC236}">
                <a16:creationId xmlns:a16="http://schemas.microsoft.com/office/drawing/2014/main" id="{3DCF718C-0A20-4706-A92D-9A4EFC2FD69C}"/>
              </a:ext>
            </a:extLst>
          </p:cNvPr>
          <p:cNvSpPr>
            <a:spLocks noGrp="1"/>
          </p:cNvSpPr>
          <p:nvPr>
            <p:ph sz="half" idx="2"/>
          </p:nvPr>
        </p:nvSpPr>
        <p:spPr/>
        <p:txBody>
          <a:bodyPr>
            <a:normAutofit fontScale="85000" lnSpcReduction="20000"/>
          </a:bodyPr>
          <a:lstStyle/>
          <a:p>
            <a:r>
              <a:rPr lang="en-US" dirty="0"/>
              <a:t>First released in 2015</a:t>
            </a:r>
          </a:p>
          <a:p>
            <a:pPr lvl="1"/>
            <a:r>
              <a:rPr lang="en-US" dirty="0"/>
              <a:t>Windows 10 Anniversary Update (1607)</a:t>
            </a:r>
          </a:p>
          <a:p>
            <a:pPr lvl="1"/>
            <a:r>
              <a:rPr lang="en-US" dirty="0"/>
              <a:t>Fall Creators Update (1709)</a:t>
            </a:r>
          </a:p>
          <a:p>
            <a:pPr lvl="1"/>
            <a:r>
              <a:rPr lang="en-US" dirty="0"/>
              <a:t>Spring Creators Update (1803)</a:t>
            </a:r>
          </a:p>
          <a:p>
            <a:r>
              <a:rPr lang="en-US" dirty="0"/>
              <a:t>Designed to run on both PC/laptops and smartphone/tablet/hybrids</a:t>
            </a:r>
          </a:p>
          <a:p>
            <a:r>
              <a:rPr lang="en-US" dirty="0"/>
              <a:t>Estimated market share of about 33% in 2017/2018</a:t>
            </a:r>
          </a:p>
        </p:txBody>
      </p:sp>
      <p:pic>
        <p:nvPicPr>
          <p:cNvPr id="11" name="Content Placeholder 10" descr="Windows 10 (1803) desktop. Screenshot used with permission from Microsoft.">
            <a:extLst>
              <a:ext uri="{FF2B5EF4-FFF2-40B4-BE49-F238E27FC236}">
                <a16:creationId xmlns:a16="http://schemas.microsoft.com/office/drawing/2014/main" id="{8BE21F04-ED9E-4DFE-9FB7-69574F3555B5}"/>
              </a:ext>
            </a:extLst>
          </p:cNvPr>
          <p:cNvPicPr>
            <a:picLocks noGrp="1"/>
          </p:cNvPicPr>
          <p:nvPr>
            <p:ph sz="half" idx="1"/>
          </p:nvPr>
        </p:nvPicPr>
        <p:blipFill>
          <a:blip r:embed="rId3"/>
          <a:stretch>
            <a:fillRect/>
          </a:stretch>
        </p:blipFill>
        <p:spPr>
          <a:xfrm>
            <a:off x="92075" y="1474787"/>
            <a:ext cx="5943600" cy="4457700"/>
          </a:xfrm>
          <a:prstGeom prst="rect">
            <a:avLst/>
          </a:prstGeom>
        </p:spPr>
      </p:pic>
      <p:sp>
        <p:nvSpPr>
          <p:cNvPr id="2" name="Footer Placeholder 1">
            <a:extLst>
              <a:ext uri="{FF2B5EF4-FFF2-40B4-BE49-F238E27FC236}">
                <a16:creationId xmlns:a16="http://schemas.microsoft.com/office/drawing/2014/main" id="{2C2CCA8A-B23C-4433-8F1A-C92A7B9F0C9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382F5A4-61D2-4CFA-BB99-7B8F51B2F148}"/>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3053382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52FED-6CE9-4236-880C-27B6687BA57C}"/>
              </a:ext>
            </a:extLst>
          </p:cNvPr>
          <p:cNvSpPr>
            <a:spLocks noGrp="1"/>
          </p:cNvSpPr>
          <p:nvPr>
            <p:ph type="title"/>
          </p:nvPr>
        </p:nvSpPr>
        <p:spPr/>
        <p:txBody>
          <a:bodyPr/>
          <a:lstStyle/>
          <a:p>
            <a:r>
              <a:rPr lang="en-US" dirty="0"/>
              <a:t>Older Windows Versions</a:t>
            </a:r>
          </a:p>
        </p:txBody>
      </p:sp>
      <p:sp>
        <p:nvSpPr>
          <p:cNvPr id="3" name="Content Placeholder 2">
            <a:extLst>
              <a:ext uri="{FF2B5EF4-FFF2-40B4-BE49-F238E27FC236}">
                <a16:creationId xmlns:a16="http://schemas.microsoft.com/office/drawing/2014/main" id="{58CDE7BC-7DD2-4445-A845-DA066CE3DB91}"/>
              </a:ext>
            </a:extLst>
          </p:cNvPr>
          <p:cNvSpPr>
            <a:spLocks noGrp="1"/>
          </p:cNvSpPr>
          <p:nvPr>
            <p:ph sz="half" idx="1"/>
          </p:nvPr>
        </p:nvSpPr>
        <p:spPr/>
        <p:txBody>
          <a:bodyPr>
            <a:normAutofit fontScale="47500" lnSpcReduction="20000"/>
          </a:bodyPr>
          <a:lstStyle/>
          <a:p>
            <a:r>
              <a:rPr lang="en-US" dirty="0"/>
              <a:t>Windows 8 (2012)</a:t>
            </a:r>
          </a:p>
          <a:p>
            <a:pPr lvl="1"/>
            <a:r>
              <a:rPr lang="en-US" dirty="0"/>
              <a:t>First version with Start Screen/touch-enabled interface</a:t>
            </a:r>
          </a:p>
          <a:p>
            <a:pPr lvl="1"/>
            <a:r>
              <a:rPr lang="en-US" dirty="0"/>
              <a:t>Windows 8.0 (no Start button!)</a:t>
            </a:r>
          </a:p>
          <a:p>
            <a:pPr lvl="1"/>
            <a:r>
              <a:rPr lang="en-US" dirty="0"/>
              <a:t>Windows 8.1 (Start button back)</a:t>
            </a:r>
          </a:p>
          <a:p>
            <a:pPr lvl="1"/>
            <a:r>
              <a:rPr lang="en-US" dirty="0"/>
              <a:t>Not widely adopted (about 7% market share)</a:t>
            </a:r>
          </a:p>
          <a:p>
            <a:r>
              <a:rPr lang="en-US" dirty="0"/>
              <a:t>Windows 7 (2009)</a:t>
            </a:r>
          </a:p>
          <a:p>
            <a:pPr lvl="1"/>
            <a:r>
              <a:rPr lang="en-US" dirty="0"/>
              <a:t>Last version with the Start Menu interface</a:t>
            </a:r>
          </a:p>
          <a:p>
            <a:pPr lvl="1"/>
            <a:r>
              <a:rPr lang="en-US" dirty="0"/>
              <a:t>Still very widely used (43% market share)</a:t>
            </a:r>
          </a:p>
          <a:p>
            <a:r>
              <a:rPr lang="en-US" dirty="0"/>
              <a:t>Windows Vista (2007)</a:t>
            </a:r>
          </a:p>
          <a:p>
            <a:pPr lvl="1"/>
            <a:r>
              <a:rPr lang="en-US" dirty="0"/>
              <a:t>Preceded Windows 7 but never widely adopted</a:t>
            </a:r>
          </a:p>
          <a:p>
            <a:r>
              <a:rPr lang="en-US" dirty="0"/>
              <a:t>Windows XP (2001)</a:t>
            </a:r>
          </a:p>
          <a:p>
            <a:pPr lvl="1"/>
            <a:r>
              <a:rPr lang="en-US" dirty="0"/>
              <a:t>Once very widely adopted but security problems have seen it drop to 5%</a:t>
            </a:r>
          </a:p>
        </p:txBody>
      </p:sp>
      <p:pic>
        <p:nvPicPr>
          <p:cNvPr id="7" name="Content Placeholder 6" descr="Windows 7 desktop. Screenshot used with permission from Microsoft.">
            <a:extLst>
              <a:ext uri="{FF2B5EF4-FFF2-40B4-BE49-F238E27FC236}">
                <a16:creationId xmlns:a16="http://schemas.microsoft.com/office/drawing/2014/main" id="{C8B5D887-46BB-49A8-AD29-C4AEBD84C30D}"/>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26163" y="1475978"/>
            <a:ext cx="5940425" cy="4455318"/>
          </a:xfrm>
          <a:prstGeom prst="rect">
            <a:avLst/>
          </a:prstGeom>
          <a:noFill/>
          <a:ln>
            <a:noFill/>
          </a:ln>
        </p:spPr>
      </p:pic>
      <p:sp>
        <p:nvSpPr>
          <p:cNvPr id="4" name="Footer Placeholder 3">
            <a:extLst>
              <a:ext uri="{FF2B5EF4-FFF2-40B4-BE49-F238E27FC236}">
                <a16:creationId xmlns:a16="http://schemas.microsoft.com/office/drawing/2014/main" id="{B0312790-0754-4836-8DA8-356351883E5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1082B2B-55E1-443C-90A5-009D78603518}"/>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9248309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8477C97-5190-4C24-A884-64D25C15F06A}"/>
              </a:ext>
            </a:extLst>
          </p:cNvPr>
          <p:cNvSpPr>
            <a:spLocks noGrp="1"/>
          </p:cNvSpPr>
          <p:nvPr>
            <p:ph idx="1"/>
          </p:nvPr>
        </p:nvSpPr>
        <p:spPr/>
        <p:txBody>
          <a:bodyPr>
            <a:normAutofit fontScale="77500" lnSpcReduction="20000"/>
          </a:bodyPr>
          <a:lstStyle/>
          <a:p>
            <a:r>
              <a:rPr lang="en-US" dirty="0"/>
              <a:t>Each Windows version made available in different editions</a:t>
            </a:r>
          </a:p>
          <a:p>
            <a:pPr lvl="1"/>
            <a:r>
              <a:rPr lang="en-US" dirty="0"/>
              <a:t>Windows 10 Home—consumer and Small Office Home Office (SOHO) business use</a:t>
            </a:r>
          </a:p>
          <a:p>
            <a:pPr lvl="1"/>
            <a:r>
              <a:rPr lang="en-US" dirty="0"/>
              <a:t>Windows 10 Pro—small and medium-sized businesses</a:t>
            </a:r>
          </a:p>
          <a:p>
            <a:pPr lvl="1"/>
            <a:r>
              <a:rPr lang="en-US" dirty="0"/>
              <a:t>Windows 10 Enterprise/Windows 10 Enterprise (Long Term Servicing Channel)—similar to the Pro edition but designed for licensing by medium and large enterprises</a:t>
            </a:r>
          </a:p>
          <a:p>
            <a:pPr lvl="1"/>
            <a:r>
              <a:rPr lang="en-US" dirty="0"/>
              <a:t>Windows 10 Education/Pro Education—variants of the Enterprise and Pro editions designed for licensing by schools and colleges</a:t>
            </a:r>
          </a:p>
          <a:p>
            <a:r>
              <a:rPr lang="en-US" dirty="0"/>
              <a:t>32-bit versus 64-bit</a:t>
            </a:r>
          </a:p>
          <a:p>
            <a:r>
              <a:rPr lang="en-US" dirty="0"/>
              <a:t>Windows 10 Mobile</a:t>
            </a:r>
          </a:p>
        </p:txBody>
      </p:sp>
      <p:sp>
        <p:nvSpPr>
          <p:cNvPr id="3" name="Title 2">
            <a:extLst>
              <a:ext uri="{FF2B5EF4-FFF2-40B4-BE49-F238E27FC236}">
                <a16:creationId xmlns:a16="http://schemas.microsoft.com/office/drawing/2014/main" id="{74C8E094-585B-40B5-8A7B-5AE2139AB29E}"/>
              </a:ext>
            </a:extLst>
          </p:cNvPr>
          <p:cNvSpPr>
            <a:spLocks noGrp="1"/>
          </p:cNvSpPr>
          <p:nvPr>
            <p:ph type="title"/>
          </p:nvPr>
        </p:nvSpPr>
        <p:spPr/>
        <p:txBody>
          <a:bodyPr/>
          <a:lstStyle/>
          <a:p>
            <a:r>
              <a:rPr lang="en-US" dirty="0"/>
              <a:t>Windows Editions</a:t>
            </a:r>
          </a:p>
        </p:txBody>
      </p:sp>
      <p:sp>
        <p:nvSpPr>
          <p:cNvPr id="4" name="Footer Placeholder 3">
            <a:extLst>
              <a:ext uri="{FF2B5EF4-FFF2-40B4-BE49-F238E27FC236}">
                <a16:creationId xmlns:a16="http://schemas.microsoft.com/office/drawing/2014/main" id="{F6F22009-BB5E-4F0C-9A77-2CD079D7E46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233E4D1-837E-4617-9232-F3627DBA8DA9}"/>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5594923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Apple macOS</a:t>
            </a:r>
          </a:p>
        </p:txBody>
      </p:sp>
      <p:sp>
        <p:nvSpPr>
          <p:cNvPr id="10" name="Content Placeholder 9">
            <a:extLst>
              <a:ext uri="{FF2B5EF4-FFF2-40B4-BE49-F238E27FC236}">
                <a16:creationId xmlns:a16="http://schemas.microsoft.com/office/drawing/2014/main" id="{B75C182A-064D-4004-9432-FB3D96BB57AD}"/>
              </a:ext>
            </a:extLst>
          </p:cNvPr>
          <p:cNvSpPr>
            <a:spLocks noGrp="1"/>
          </p:cNvSpPr>
          <p:nvPr>
            <p:ph sz="half" idx="2"/>
          </p:nvPr>
        </p:nvSpPr>
        <p:spPr/>
        <p:txBody>
          <a:bodyPr>
            <a:normAutofit fontScale="85000" lnSpcReduction="20000"/>
          </a:bodyPr>
          <a:lstStyle/>
          <a:p>
            <a:r>
              <a:rPr lang="en-US" dirty="0"/>
              <a:t>Apple Macintosh computer hardware</a:t>
            </a:r>
          </a:p>
          <a:p>
            <a:r>
              <a:rPr lang="en-US" dirty="0"/>
              <a:t>Mac OS – can only be installed on Apple Mac hardware</a:t>
            </a:r>
          </a:p>
          <a:p>
            <a:r>
              <a:rPr lang="en-US" dirty="0"/>
              <a:t>Versions</a:t>
            </a:r>
          </a:p>
          <a:p>
            <a:pPr lvl="1"/>
            <a:r>
              <a:rPr lang="en-US" dirty="0"/>
              <a:t>OS X</a:t>
            </a:r>
          </a:p>
          <a:p>
            <a:pPr lvl="1"/>
            <a:r>
              <a:rPr lang="en-US" dirty="0"/>
              <a:t>macOS</a:t>
            </a:r>
          </a:p>
          <a:p>
            <a:pPr lvl="1"/>
            <a:r>
              <a:rPr lang="en-US" dirty="0"/>
              <a:t>“dot” updates</a:t>
            </a:r>
          </a:p>
        </p:txBody>
      </p:sp>
      <p:pic>
        <p:nvPicPr>
          <p:cNvPr id="11" name="Content Placeholder 10" descr="macOS desktop.">
            <a:extLst>
              <a:ext uri="{FF2B5EF4-FFF2-40B4-BE49-F238E27FC236}">
                <a16:creationId xmlns:a16="http://schemas.microsoft.com/office/drawing/2014/main" id="{B04EC7B4-2E4A-4B2A-B3FB-EBA4FCC0C714}"/>
              </a:ext>
            </a:extLst>
          </p:cNvPr>
          <p:cNvPicPr>
            <a:picLocks noGrp="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bwMode="auto">
          <a:xfrm>
            <a:off x="92075" y="2032000"/>
            <a:ext cx="5943600" cy="3343275"/>
          </a:xfrm>
          <a:prstGeom prst="rect">
            <a:avLst/>
          </a:prstGeom>
          <a:noFill/>
          <a:ln>
            <a:noFill/>
          </a:ln>
        </p:spPr>
      </p:pic>
      <p:sp>
        <p:nvSpPr>
          <p:cNvPr id="2" name="Footer Placeholder 1">
            <a:extLst>
              <a:ext uri="{FF2B5EF4-FFF2-40B4-BE49-F238E27FC236}">
                <a16:creationId xmlns:a16="http://schemas.microsoft.com/office/drawing/2014/main" id="{F89DDCDC-0668-469C-A673-640E0BB90D2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D3873DA-93B0-41A1-897A-C2FBC72DF6E2}"/>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503132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17648-8EAE-471D-ABD7-6068533F001C}"/>
              </a:ext>
            </a:extLst>
          </p:cNvPr>
          <p:cNvSpPr>
            <a:spLocks noGrp="1"/>
          </p:cNvSpPr>
          <p:nvPr>
            <p:ph type="title"/>
          </p:nvPr>
        </p:nvSpPr>
        <p:spPr/>
        <p:txBody>
          <a:bodyPr/>
          <a:lstStyle/>
          <a:p>
            <a:r>
              <a:rPr lang="en-US" dirty="0"/>
              <a:t>Apple iOS</a:t>
            </a:r>
          </a:p>
        </p:txBody>
      </p:sp>
      <p:sp>
        <p:nvSpPr>
          <p:cNvPr id="3" name="Content Placeholder 2">
            <a:extLst>
              <a:ext uri="{FF2B5EF4-FFF2-40B4-BE49-F238E27FC236}">
                <a16:creationId xmlns:a16="http://schemas.microsoft.com/office/drawing/2014/main" id="{420D8497-C558-4DAE-BC21-CFDD07CF3B0F}"/>
              </a:ext>
            </a:extLst>
          </p:cNvPr>
          <p:cNvSpPr>
            <a:spLocks noGrp="1"/>
          </p:cNvSpPr>
          <p:nvPr>
            <p:ph sz="half" idx="1"/>
          </p:nvPr>
        </p:nvSpPr>
        <p:spPr/>
        <p:txBody>
          <a:bodyPr/>
          <a:lstStyle/>
          <a:p>
            <a:r>
              <a:rPr lang="en-US" dirty="0"/>
              <a:t>Runs on iPhone and iPad hardware only</a:t>
            </a:r>
          </a:p>
          <a:p>
            <a:r>
              <a:rPr lang="en-US" dirty="0"/>
              <a:t>Currently version 11/12</a:t>
            </a:r>
          </a:p>
          <a:p>
            <a:r>
              <a:rPr lang="en-US" dirty="0"/>
              <a:t>Version updates can drop support for older hardware models</a:t>
            </a:r>
          </a:p>
        </p:txBody>
      </p:sp>
      <p:pic>
        <p:nvPicPr>
          <p:cNvPr id="7" name="Content Placeholder 6" descr="iOS 11 running on an iPhone 7.">
            <a:extLst>
              <a:ext uri="{FF2B5EF4-FFF2-40B4-BE49-F238E27FC236}">
                <a16:creationId xmlns:a16="http://schemas.microsoft.com/office/drawing/2014/main" id="{3B4A2AED-E4DF-4382-8592-27576E136CB2}"/>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528213" y="914400"/>
            <a:ext cx="3136324" cy="5578475"/>
          </a:xfrm>
          <a:prstGeom prst="rect">
            <a:avLst/>
          </a:prstGeom>
          <a:noFill/>
          <a:ln>
            <a:noFill/>
          </a:ln>
        </p:spPr>
      </p:pic>
      <p:sp>
        <p:nvSpPr>
          <p:cNvPr id="4" name="Footer Placeholder 3">
            <a:extLst>
              <a:ext uri="{FF2B5EF4-FFF2-40B4-BE49-F238E27FC236}">
                <a16:creationId xmlns:a16="http://schemas.microsoft.com/office/drawing/2014/main" id="{785AD81E-7DD6-4669-9545-5177EEF1B5A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CA1B1D4-0FC5-40C8-9BE7-2281F0BEA3C2}"/>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3842237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UNIX, Linux, and Chrome OS</a:t>
            </a:r>
          </a:p>
        </p:txBody>
      </p:sp>
      <p:pic>
        <p:nvPicPr>
          <p:cNvPr id="6" name="Content Placeholder 5"/>
          <p:cNvPicPr>
            <a:picLocks noGrp="1"/>
          </p:cNvPicPr>
          <p:nvPr>
            <p:ph sz="half" idx="1"/>
          </p:nvPr>
        </p:nvPicPr>
        <p:blipFill>
          <a:blip r:embed="rId3">
            <a:extLst>
              <a:ext uri="{28A0092B-C50C-407E-A947-70E740481C1C}">
                <a14:useLocalDpi xmlns:a14="http://schemas.microsoft.com/office/drawing/2010/main"/>
              </a:ext>
            </a:extLst>
          </a:blip>
          <a:stretch>
            <a:fillRect/>
          </a:stretch>
        </p:blipFill>
        <p:spPr>
          <a:xfrm>
            <a:off x="523744" y="1798539"/>
            <a:ext cx="5080261" cy="3810196"/>
          </a:xfrm>
        </p:spPr>
      </p:pic>
      <p:sp>
        <p:nvSpPr>
          <p:cNvPr id="7" name="Content Placeholder 6">
            <a:extLst>
              <a:ext uri="{FF2B5EF4-FFF2-40B4-BE49-F238E27FC236}">
                <a16:creationId xmlns:a16="http://schemas.microsoft.com/office/drawing/2014/main" id="{5B6E6029-91C7-4887-B382-BA9E90976176}"/>
              </a:ext>
            </a:extLst>
          </p:cNvPr>
          <p:cNvSpPr>
            <a:spLocks noGrp="1"/>
          </p:cNvSpPr>
          <p:nvPr>
            <p:ph sz="half" idx="2"/>
          </p:nvPr>
        </p:nvSpPr>
        <p:spPr/>
        <p:txBody>
          <a:bodyPr>
            <a:normAutofit fontScale="55000" lnSpcReduction="20000"/>
          </a:bodyPr>
          <a:lstStyle/>
          <a:p>
            <a:r>
              <a:rPr lang="en-US" dirty="0"/>
              <a:t>UNIX</a:t>
            </a:r>
          </a:p>
          <a:p>
            <a:pPr lvl="1"/>
            <a:r>
              <a:rPr lang="en-US" dirty="0"/>
              <a:t>Developed in parallel by various institutions</a:t>
            </a:r>
          </a:p>
          <a:p>
            <a:pPr lvl="1"/>
            <a:r>
              <a:rPr lang="en-US" dirty="0"/>
              <a:t>Contains proprietary/copyright/patented code</a:t>
            </a:r>
          </a:p>
          <a:p>
            <a:r>
              <a:rPr lang="en-US" dirty="0"/>
              <a:t>Linux</a:t>
            </a:r>
          </a:p>
          <a:p>
            <a:pPr lvl="1"/>
            <a:r>
              <a:rPr lang="en-US" dirty="0"/>
              <a:t>Derived from UNIX but fully open source</a:t>
            </a:r>
          </a:p>
          <a:p>
            <a:pPr lvl="1"/>
            <a:r>
              <a:rPr lang="en-US" dirty="0"/>
              <a:t>Multiple distributions (distros)</a:t>
            </a:r>
          </a:p>
          <a:p>
            <a:pPr lvl="2"/>
            <a:r>
              <a:rPr lang="en-US" dirty="0"/>
              <a:t>SUSE, Red Hat, Fedora, Debian, Ubuntu, Mint</a:t>
            </a:r>
          </a:p>
          <a:p>
            <a:pPr lvl="1"/>
            <a:r>
              <a:rPr lang="en-US" dirty="0"/>
              <a:t>More widely deployed as a server than desktop OS (about 2% market share)</a:t>
            </a:r>
          </a:p>
          <a:p>
            <a:r>
              <a:rPr lang="en-US" dirty="0"/>
              <a:t>Chrome OS</a:t>
            </a:r>
          </a:p>
          <a:p>
            <a:pPr lvl="1"/>
            <a:r>
              <a:rPr lang="en-US" dirty="0"/>
              <a:t>Derived from Linux to run Chromebook and Chromebox hardware</a:t>
            </a:r>
          </a:p>
          <a:p>
            <a:pPr lvl="1"/>
            <a:r>
              <a:rPr lang="en-US" dirty="0"/>
              <a:t>Designed to work with web applications rather than locally-installed software</a:t>
            </a:r>
          </a:p>
          <a:p>
            <a:pPr lvl="1"/>
            <a:endParaRPr lang="en-US" dirty="0"/>
          </a:p>
          <a:p>
            <a:pPr lvl="1"/>
            <a:endParaRPr lang="en-US" dirty="0"/>
          </a:p>
          <a:p>
            <a:pPr lvl="1"/>
            <a:endParaRPr lang="en-US" dirty="0"/>
          </a:p>
        </p:txBody>
      </p:sp>
      <p:sp>
        <p:nvSpPr>
          <p:cNvPr id="2" name="Footer Placeholder 1">
            <a:extLst>
              <a:ext uri="{FF2B5EF4-FFF2-40B4-BE49-F238E27FC236}">
                <a16:creationId xmlns:a16="http://schemas.microsoft.com/office/drawing/2014/main" id="{C4D3DF02-AFFF-4CB0-B382-EAE63444357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15D4974-AF36-4488-AD4B-83AF6B5FBDC9}"/>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587480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FC0072-35D4-4330-B515-6CD1FA7D3A83}"/>
              </a:ext>
            </a:extLst>
          </p:cNvPr>
          <p:cNvSpPr>
            <a:spLocks noGrp="1"/>
          </p:cNvSpPr>
          <p:nvPr>
            <p:ph type="title"/>
          </p:nvPr>
        </p:nvSpPr>
        <p:spPr/>
        <p:txBody>
          <a:bodyPr/>
          <a:lstStyle/>
          <a:p>
            <a:r>
              <a:rPr lang="en-US" dirty="0"/>
              <a:t>Android</a:t>
            </a:r>
          </a:p>
        </p:txBody>
      </p:sp>
      <p:sp>
        <p:nvSpPr>
          <p:cNvPr id="3" name="Content Placeholder 2">
            <a:extLst>
              <a:ext uri="{FF2B5EF4-FFF2-40B4-BE49-F238E27FC236}">
                <a16:creationId xmlns:a16="http://schemas.microsoft.com/office/drawing/2014/main" id="{CBEA276D-FE04-4ED0-ACED-F3EA7AC18B4B}"/>
              </a:ext>
            </a:extLst>
          </p:cNvPr>
          <p:cNvSpPr>
            <a:spLocks noGrp="1"/>
          </p:cNvSpPr>
          <p:nvPr>
            <p:ph sz="half" idx="1"/>
          </p:nvPr>
        </p:nvSpPr>
        <p:spPr/>
        <p:txBody>
          <a:bodyPr>
            <a:normAutofit fontScale="92500" lnSpcReduction="20000"/>
          </a:bodyPr>
          <a:lstStyle/>
          <a:p>
            <a:r>
              <a:rPr lang="en-US" dirty="0"/>
              <a:t>Smartphone/tablet OS derived from Linux</a:t>
            </a:r>
          </a:p>
          <a:p>
            <a:r>
              <a:rPr lang="en-US" dirty="0"/>
              <a:t>Often customized by vendors</a:t>
            </a:r>
          </a:p>
          <a:p>
            <a:pPr lvl="1"/>
            <a:r>
              <a:rPr lang="en-US" dirty="0"/>
              <a:t>Acer, Asus, HTC, Huawei, LG, Motorola, OnePlus, </a:t>
            </a:r>
            <a:r>
              <a:rPr lang="en-US" dirty="0" err="1"/>
              <a:t>Oppo</a:t>
            </a:r>
            <a:r>
              <a:rPr lang="en-US" dirty="0"/>
              <a:t>, Samsung, Sony, </a:t>
            </a:r>
            <a:r>
              <a:rPr lang="en-US" dirty="0" err="1"/>
              <a:t>Xiamoi</a:t>
            </a:r>
            <a:endParaRPr lang="en-US" dirty="0"/>
          </a:p>
          <a:p>
            <a:r>
              <a:rPr lang="en-US" dirty="0"/>
              <a:t>Major and minor version updates</a:t>
            </a:r>
          </a:p>
        </p:txBody>
      </p:sp>
      <p:pic>
        <p:nvPicPr>
          <p:cNvPr id="7" name="Content Placeholder 6" descr="Android lollipop home screen">
            <a:extLst>
              <a:ext uri="{FF2B5EF4-FFF2-40B4-BE49-F238E27FC236}">
                <a16:creationId xmlns:a16="http://schemas.microsoft.com/office/drawing/2014/main" id="{9EB2A034-8963-452A-8EE2-E360F7B22CB7}"/>
              </a:ext>
            </a:extLst>
          </p:cNvPr>
          <p:cNvPicPr>
            <a:picLocks noGrp="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7999095" y="1752225"/>
            <a:ext cx="2194560" cy="3902825"/>
          </a:xfrm>
          <a:prstGeom prst="rect">
            <a:avLst/>
          </a:prstGeom>
        </p:spPr>
      </p:pic>
      <p:sp>
        <p:nvSpPr>
          <p:cNvPr id="4" name="Footer Placeholder 3">
            <a:extLst>
              <a:ext uri="{FF2B5EF4-FFF2-40B4-BE49-F238E27FC236}">
                <a16:creationId xmlns:a16="http://schemas.microsoft.com/office/drawing/2014/main" id="{78B331EC-DDCA-4235-B962-B57BA9E2080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AF8B5AC-A2C8-4EE1-8ECE-FAD985CB4AFB}"/>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9095905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File Explorer/Windows Explorer</a:t>
            </a:r>
          </a:p>
        </p:txBody>
      </p:sp>
      <p:sp>
        <p:nvSpPr>
          <p:cNvPr id="11" name="Content Placeholder 10">
            <a:extLst>
              <a:ext uri="{FF2B5EF4-FFF2-40B4-BE49-F238E27FC236}">
                <a16:creationId xmlns:a16="http://schemas.microsoft.com/office/drawing/2014/main" id="{1B448538-E19E-4636-B7B6-2F0C98E30941}"/>
              </a:ext>
            </a:extLst>
          </p:cNvPr>
          <p:cNvSpPr>
            <a:spLocks noGrp="1"/>
          </p:cNvSpPr>
          <p:nvPr>
            <p:ph sz="half" idx="2"/>
          </p:nvPr>
        </p:nvSpPr>
        <p:spPr/>
        <p:txBody>
          <a:bodyPr/>
          <a:lstStyle/>
          <a:p>
            <a:r>
              <a:rPr lang="en-US" dirty="0"/>
              <a:t>File management interface</a:t>
            </a:r>
          </a:p>
          <a:p>
            <a:r>
              <a:rPr lang="en-US" dirty="0"/>
              <a:t>This PC / Computer</a:t>
            </a:r>
          </a:p>
          <a:p>
            <a:r>
              <a:rPr lang="en-US" dirty="0"/>
              <a:t>Network</a:t>
            </a:r>
          </a:p>
          <a:p>
            <a:endParaRPr lang="en-US" dirty="0"/>
          </a:p>
        </p:txBody>
      </p:sp>
      <p:pic>
        <p:nvPicPr>
          <p:cNvPr id="14" name="Content Placeholder 13" descr="File Explorer in Windows 10. Screenshot used with permission from Microsoft.">
            <a:extLst>
              <a:ext uri="{FF2B5EF4-FFF2-40B4-BE49-F238E27FC236}">
                <a16:creationId xmlns:a16="http://schemas.microsoft.com/office/drawing/2014/main" id="{BD7A8AAD-FB8C-478B-AA0D-444F01569DA4}"/>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92075" y="1896246"/>
            <a:ext cx="5943600" cy="3614783"/>
          </a:xfrm>
          <a:prstGeom prst="rect">
            <a:avLst/>
          </a:prstGeom>
          <a:noFill/>
          <a:ln>
            <a:noFill/>
          </a:ln>
        </p:spPr>
      </p:pic>
      <p:sp>
        <p:nvSpPr>
          <p:cNvPr id="3" name="Footer Placeholder 2">
            <a:extLst>
              <a:ext uri="{FF2B5EF4-FFF2-40B4-BE49-F238E27FC236}">
                <a16:creationId xmlns:a16="http://schemas.microsoft.com/office/drawing/2014/main" id="{C85B00D6-C583-4087-9721-F0B1A3A89C8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4BCE1A1-D58D-4CD0-B700-23E85D9C70C6}"/>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190060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DCFD20-24FC-4EE7-8AD7-116255099172}"/>
              </a:ext>
            </a:extLst>
          </p:cNvPr>
          <p:cNvSpPr>
            <a:spLocks noGrp="1"/>
          </p:cNvSpPr>
          <p:nvPr>
            <p:ph type="title"/>
          </p:nvPr>
        </p:nvSpPr>
        <p:spPr/>
        <p:txBody>
          <a:bodyPr/>
          <a:lstStyle/>
          <a:p>
            <a:r>
              <a:rPr lang="en-US" dirty="0"/>
              <a:t>Windows Settings</a:t>
            </a:r>
          </a:p>
        </p:txBody>
      </p:sp>
      <p:pic>
        <p:nvPicPr>
          <p:cNvPr id="6" name="Content Placeholder 5" descr="Windows Settings app. Screenshot used with permission from Microsoft.">
            <a:extLst>
              <a:ext uri="{FF2B5EF4-FFF2-40B4-BE49-F238E27FC236}">
                <a16:creationId xmlns:a16="http://schemas.microsoft.com/office/drawing/2014/main" id="{A21250AC-8BD3-4EB8-8AC3-96F56C131330}"/>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819061" y="914400"/>
            <a:ext cx="6523716" cy="5578475"/>
          </a:xfrm>
          <a:prstGeom prst="rect">
            <a:avLst/>
          </a:prstGeom>
          <a:noFill/>
          <a:ln>
            <a:noFill/>
          </a:ln>
        </p:spPr>
      </p:pic>
      <p:sp>
        <p:nvSpPr>
          <p:cNvPr id="2" name="Footer Placeholder 1">
            <a:extLst>
              <a:ext uri="{FF2B5EF4-FFF2-40B4-BE49-F238E27FC236}">
                <a16:creationId xmlns:a16="http://schemas.microsoft.com/office/drawing/2014/main" id="{AA332381-7E2D-4DAF-B0F0-A49A02D45F7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1F96BC6A-8CDD-4BA3-9FB2-9254E09C57CA}"/>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8958866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Control Panel</a:t>
            </a:r>
            <a:endParaRPr lang="en-US" dirty="0"/>
          </a:p>
        </p:txBody>
      </p:sp>
      <p:sp>
        <p:nvSpPr>
          <p:cNvPr id="7" name="Content Placeholder 6">
            <a:extLst>
              <a:ext uri="{FF2B5EF4-FFF2-40B4-BE49-F238E27FC236}">
                <a16:creationId xmlns:a16="http://schemas.microsoft.com/office/drawing/2014/main" id="{DAEB8DD3-30A6-4B29-B076-CF64273A2A98}"/>
              </a:ext>
            </a:extLst>
          </p:cNvPr>
          <p:cNvSpPr>
            <a:spLocks noGrp="1"/>
          </p:cNvSpPr>
          <p:nvPr>
            <p:ph sz="half" idx="1"/>
          </p:nvPr>
        </p:nvSpPr>
        <p:spPr/>
        <p:txBody>
          <a:bodyPr/>
          <a:lstStyle/>
          <a:p>
            <a:r>
              <a:rPr lang="en-US" dirty="0"/>
              <a:t>Configuration options (applets) for earlier Windows versions (and some aspects of Windows 10 and Windows 8)</a:t>
            </a:r>
          </a:p>
          <a:p>
            <a:r>
              <a:rPr lang="en-US" dirty="0"/>
              <a:t>Category and list views</a:t>
            </a:r>
          </a:p>
        </p:txBody>
      </p:sp>
      <p:pic>
        <p:nvPicPr>
          <p:cNvPr id="10" name="Content Placeholder 9" descr="Control Panel showing 1) Navigation breadcrumb; 2) Task groups; 3) Configuration applets; 4) Search box; 5) View options. Screenshot used with permission from Microsoft.">
            <a:extLst>
              <a:ext uri="{FF2B5EF4-FFF2-40B4-BE49-F238E27FC236}">
                <a16:creationId xmlns:a16="http://schemas.microsoft.com/office/drawing/2014/main" id="{54694BA3-940C-4281-BA9C-4388D540B87A}"/>
              </a:ext>
            </a:extLst>
          </p:cNvPr>
          <p:cNvPicPr>
            <a:picLocks noGrp="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6126163" y="1740420"/>
            <a:ext cx="5940425" cy="3926435"/>
          </a:xfrm>
          <a:prstGeom prst="rect">
            <a:avLst/>
          </a:prstGeom>
          <a:noFill/>
          <a:ln>
            <a:noFill/>
          </a:ln>
        </p:spPr>
      </p:pic>
      <p:sp>
        <p:nvSpPr>
          <p:cNvPr id="2" name="Footer Placeholder 1">
            <a:extLst>
              <a:ext uri="{FF2B5EF4-FFF2-40B4-BE49-F238E27FC236}">
                <a16:creationId xmlns:a16="http://schemas.microsoft.com/office/drawing/2014/main" id="{011D07EC-17C9-4CBD-9C7B-13692CE4400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632832E-0DC2-4DEA-A7AF-85AC9D6089C6}"/>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961067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05C3C7-8903-4D92-B5C6-0AF208B70FA1}"/>
              </a:ext>
            </a:extLst>
          </p:cNvPr>
          <p:cNvSpPr>
            <a:spLocks noGrp="1"/>
          </p:cNvSpPr>
          <p:nvPr>
            <p:ph idx="1"/>
          </p:nvPr>
        </p:nvSpPr>
        <p:spPr/>
        <p:txBody>
          <a:bodyPr>
            <a:normAutofit fontScale="70000" lnSpcReduction="20000"/>
          </a:bodyPr>
          <a:lstStyle/>
          <a:p>
            <a:r>
              <a:rPr lang="en-US" dirty="0"/>
              <a:t>Distinguish between different types of operating systems designed for workstations, servers, mobiles, embedded systems, and virtualization</a:t>
            </a:r>
          </a:p>
          <a:p>
            <a:r>
              <a:rPr lang="en-US" dirty="0"/>
              <a:t>Identify commonly used commercial and open source operating systems, such as Windows, macOS, iOS, Linux, Chrome, and Android</a:t>
            </a:r>
          </a:p>
          <a:p>
            <a:r>
              <a:rPr lang="en-US" dirty="0"/>
              <a:t>Use a browser to view websites</a:t>
            </a:r>
          </a:p>
        </p:txBody>
      </p:sp>
      <p:sp>
        <p:nvSpPr>
          <p:cNvPr id="3" name="Footer Placeholder 2">
            <a:extLst>
              <a:ext uri="{FF2B5EF4-FFF2-40B4-BE49-F238E27FC236}">
                <a16:creationId xmlns:a16="http://schemas.microsoft.com/office/drawing/2014/main" id="{F6A2EDDB-947C-491A-AFB8-9D7D7B9F710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79E7BCE-B77B-4355-BA2D-A6E53E707829}"/>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696841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Ease of Access Options</a:t>
            </a:r>
          </a:p>
        </p:txBody>
      </p:sp>
      <p:pic>
        <p:nvPicPr>
          <p:cNvPr id="8" name="Content Placeholder 7">
            <a:extLst>
              <a:ext uri="{FF2B5EF4-FFF2-40B4-BE49-F238E27FC236}">
                <a16:creationId xmlns:a16="http://schemas.microsoft.com/office/drawing/2014/main" id="{1854A3F3-DB21-42FD-8BC8-25C5DC4F6926}"/>
              </a:ext>
            </a:extLst>
          </p:cNvPr>
          <p:cNvPicPr>
            <a:picLocks noGrp="1"/>
          </p:cNvPicPr>
          <p:nvPr>
            <p:ph idx="1"/>
          </p:nvPr>
        </p:nvPicPr>
        <p:blipFill>
          <a:blip r:embed="rId3"/>
          <a:stretch>
            <a:fillRect/>
          </a:stretch>
        </p:blipFill>
        <p:spPr>
          <a:xfrm>
            <a:off x="2488381" y="914400"/>
            <a:ext cx="7185076" cy="5578475"/>
          </a:xfrm>
          <a:prstGeom prst="rect">
            <a:avLst/>
          </a:prstGeom>
        </p:spPr>
      </p:pic>
      <p:sp>
        <p:nvSpPr>
          <p:cNvPr id="2" name="Footer Placeholder 1">
            <a:extLst>
              <a:ext uri="{FF2B5EF4-FFF2-40B4-BE49-F238E27FC236}">
                <a16:creationId xmlns:a16="http://schemas.microsoft.com/office/drawing/2014/main" id="{0F91B516-26F7-44D4-8E87-6B4A204726D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312BAFF-0CD3-4E5C-A2F9-16208C0187D5}"/>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2247129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5434E-CB3E-4D50-B41B-93CC15B78D89}"/>
              </a:ext>
            </a:extLst>
          </p:cNvPr>
          <p:cNvSpPr>
            <a:spLocks noGrp="1"/>
          </p:cNvSpPr>
          <p:nvPr>
            <p:ph type="title"/>
          </p:nvPr>
        </p:nvSpPr>
        <p:spPr/>
        <p:txBody>
          <a:bodyPr/>
          <a:lstStyle/>
          <a:p>
            <a:r>
              <a:rPr lang="en-US" dirty="0"/>
              <a:t>Advanced Management Utilities</a:t>
            </a:r>
          </a:p>
        </p:txBody>
      </p:sp>
      <p:sp>
        <p:nvSpPr>
          <p:cNvPr id="4" name="Content Placeholder 3">
            <a:extLst>
              <a:ext uri="{FF2B5EF4-FFF2-40B4-BE49-F238E27FC236}">
                <a16:creationId xmlns:a16="http://schemas.microsoft.com/office/drawing/2014/main" id="{50255E96-5EF1-497B-946C-3388A6D74869}"/>
              </a:ext>
            </a:extLst>
          </p:cNvPr>
          <p:cNvSpPr>
            <a:spLocks noGrp="1"/>
          </p:cNvSpPr>
          <p:nvPr>
            <p:ph sz="half" idx="2"/>
          </p:nvPr>
        </p:nvSpPr>
        <p:spPr/>
        <p:txBody>
          <a:bodyPr/>
          <a:lstStyle/>
          <a:p>
            <a:r>
              <a:rPr lang="en-US" dirty="0"/>
              <a:t>“Power” menu</a:t>
            </a:r>
          </a:p>
          <a:p>
            <a:pPr lvl="1"/>
            <a:r>
              <a:rPr lang="en-US" dirty="0"/>
              <a:t>START+X</a:t>
            </a:r>
          </a:p>
          <a:p>
            <a:pPr lvl="1"/>
            <a:r>
              <a:rPr lang="en-US" dirty="0"/>
              <a:t>Right-click Start button</a:t>
            </a:r>
          </a:p>
          <a:p>
            <a:r>
              <a:rPr lang="en-US" dirty="0"/>
              <a:t>Consoles and tools for more advanced configuration</a:t>
            </a:r>
          </a:p>
        </p:txBody>
      </p:sp>
      <p:pic>
        <p:nvPicPr>
          <p:cNvPr id="7" name="Content Placeholder 6">
            <a:extLst>
              <a:ext uri="{FF2B5EF4-FFF2-40B4-BE49-F238E27FC236}">
                <a16:creationId xmlns:a16="http://schemas.microsoft.com/office/drawing/2014/main" id="{EA22B0DE-2D3C-4309-92A5-32C4D2F5821A}"/>
              </a:ext>
            </a:extLst>
          </p:cNvPr>
          <p:cNvPicPr>
            <a:picLocks noGrp="1"/>
          </p:cNvPicPr>
          <p:nvPr>
            <p:ph sz="half" idx="1"/>
          </p:nvPr>
        </p:nvPicPr>
        <p:blipFill rotWithShape="1">
          <a:blip r:embed="rId2" cstate="print">
            <a:extLst>
              <a:ext uri="{28A0092B-C50C-407E-A947-70E740481C1C}">
                <a14:useLocalDpi xmlns:a14="http://schemas.microsoft.com/office/drawing/2010/main" val="0"/>
              </a:ext>
            </a:extLst>
          </a:blip>
          <a:srcRect/>
          <a:stretch/>
        </p:blipFill>
        <p:spPr bwMode="auto">
          <a:xfrm>
            <a:off x="474018" y="914400"/>
            <a:ext cx="5179713" cy="5578475"/>
          </a:xfrm>
          <a:prstGeom prst="rect">
            <a:avLst/>
          </a:prstGeom>
          <a:noFill/>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C066C0F1-561B-4B52-AAF8-B3AB715CC2B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1BE4AE2-A429-495C-B424-BF57BFAFDA5B}"/>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1888799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Using a Web Browser</a:t>
            </a:r>
            <a:endParaRPr lang="en-US" dirty="0"/>
          </a:p>
        </p:txBody>
      </p:sp>
      <p:pic>
        <p:nvPicPr>
          <p:cNvPr id="9" name="Content Placeholder 8" descr="Edge browser window showing 1) Navigation buttons and address bar; 2) Tabs; 3) Site navigation menu. Screenshot used with permission from Microsoft.">
            <a:extLst>
              <a:ext uri="{FF2B5EF4-FFF2-40B4-BE49-F238E27FC236}">
                <a16:creationId xmlns:a16="http://schemas.microsoft.com/office/drawing/2014/main" id="{9D7A3204-10B4-4BD0-8CDA-591F71297EAB}"/>
              </a:ext>
            </a:extLst>
          </p:cNvPr>
          <p:cNvPicPr>
            <a:picLocks noGrp="1"/>
          </p:cNvPicPr>
          <p:nvPr>
            <p:ph sz="half" idx="1"/>
          </p:nvPr>
        </p:nvPicPr>
        <p:blipFill>
          <a:blip r:embed="rId3"/>
          <a:stretch>
            <a:fillRect/>
          </a:stretch>
        </p:blipFill>
        <p:spPr>
          <a:xfrm>
            <a:off x="92075" y="1658715"/>
            <a:ext cx="5943600" cy="4089845"/>
          </a:xfrm>
          <a:prstGeom prst="rect">
            <a:avLst/>
          </a:prstGeom>
        </p:spPr>
      </p:pic>
      <p:sp>
        <p:nvSpPr>
          <p:cNvPr id="7" name="Content Placeholder 6">
            <a:extLst>
              <a:ext uri="{FF2B5EF4-FFF2-40B4-BE49-F238E27FC236}">
                <a16:creationId xmlns:a16="http://schemas.microsoft.com/office/drawing/2014/main" id="{AB782FFB-FD78-40BA-A420-32FDD9A09E3E}"/>
              </a:ext>
            </a:extLst>
          </p:cNvPr>
          <p:cNvSpPr>
            <a:spLocks noGrp="1"/>
          </p:cNvSpPr>
          <p:nvPr>
            <p:ph sz="half" idx="2"/>
          </p:nvPr>
        </p:nvSpPr>
        <p:spPr/>
        <p:txBody>
          <a:bodyPr>
            <a:normAutofit fontScale="92500" lnSpcReduction="10000"/>
          </a:bodyPr>
          <a:lstStyle/>
          <a:p>
            <a:r>
              <a:rPr lang="en-US" dirty="0"/>
              <a:t>Choosing a browser</a:t>
            </a:r>
          </a:p>
          <a:p>
            <a:pPr lvl="1"/>
            <a:r>
              <a:rPr lang="en-US" dirty="0"/>
              <a:t>Edge/Internet Explorer (IE)</a:t>
            </a:r>
          </a:p>
          <a:p>
            <a:pPr lvl="1"/>
            <a:r>
              <a:rPr lang="en-US" dirty="0"/>
              <a:t>Mozilla Firefox</a:t>
            </a:r>
          </a:p>
          <a:p>
            <a:pPr lvl="1"/>
            <a:r>
              <a:rPr lang="en-US" dirty="0"/>
              <a:t>Google Chrome</a:t>
            </a:r>
          </a:p>
          <a:p>
            <a:pPr lvl="1"/>
            <a:r>
              <a:rPr lang="en-US" dirty="0"/>
              <a:t>Apple Safari</a:t>
            </a:r>
          </a:p>
          <a:p>
            <a:r>
              <a:rPr lang="en-US" dirty="0"/>
              <a:t>Web browser features</a:t>
            </a:r>
          </a:p>
          <a:p>
            <a:pPr lvl="1"/>
            <a:r>
              <a:rPr lang="en-US" dirty="0"/>
              <a:t>Address bar</a:t>
            </a:r>
          </a:p>
          <a:p>
            <a:pPr lvl="1"/>
            <a:r>
              <a:rPr lang="en-US" dirty="0"/>
              <a:t>Tabbed browsing</a:t>
            </a:r>
          </a:p>
        </p:txBody>
      </p:sp>
      <p:sp>
        <p:nvSpPr>
          <p:cNvPr id="2" name="Footer Placeholder 1">
            <a:extLst>
              <a:ext uri="{FF2B5EF4-FFF2-40B4-BE49-F238E27FC236}">
                <a16:creationId xmlns:a16="http://schemas.microsoft.com/office/drawing/2014/main" id="{451636C2-3A36-4F0B-B545-3FC1F6CFAFB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4C23BE68-47CD-4F21-8D93-42725570E631}"/>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3069629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2066C-7633-4B63-869D-DBE926CC58F7}"/>
              </a:ext>
            </a:extLst>
          </p:cNvPr>
          <p:cNvSpPr>
            <a:spLocks noGrp="1"/>
          </p:cNvSpPr>
          <p:nvPr>
            <p:ph type="title"/>
          </p:nvPr>
        </p:nvSpPr>
        <p:spPr/>
        <p:txBody>
          <a:bodyPr/>
          <a:lstStyle/>
          <a:p>
            <a:r>
              <a:rPr lang="en-US" dirty="0"/>
              <a:t>URLs, Websites, and Hyperlinks</a:t>
            </a:r>
          </a:p>
        </p:txBody>
      </p:sp>
      <p:sp>
        <p:nvSpPr>
          <p:cNvPr id="7" name="Content Placeholder 6">
            <a:extLst>
              <a:ext uri="{FF2B5EF4-FFF2-40B4-BE49-F238E27FC236}">
                <a16:creationId xmlns:a16="http://schemas.microsoft.com/office/drawing/2014/main" id="{F5BF9E25-3EF3-43E3-B484-E9A3C4E8F14E}"/>
              </a:ext>
            </a:extLst>
          </p:cNvPr>
          <p:cNvSpPr>
            <a:spLocks noGrp="1"/>
          </p:cNvSpPr>
          <p:nvPr>
            <p:ph sz="half" idx="1"/>
          </p:nvPr>
        </p:nvSpPr>
        <p:spPr/>
        <p:txBody>
          <a:bodyPr>
            <a:normAutofit fontScale="92500" lnSpcReduction="10000"/>
          </a:bodyPr>
          <a:lstStyle/>
          <a:p>
            <a:r>
              <a:rPr lang="en-US" dirty="0"/>
              <a:t>Uniform Resource Locator (URL)</a:t>
            </a:r>
          </a:p>
          <a:p>
            <a:pPr lvl="1"/>
            <a:r>
              <a:rPr lang="en-US" dirty="0"/>
              <a:t>Web address</a:t>
            </a:r>
          </a:p>
          <a:p>
            <a:pPr lvl="1"/>
            <a:r>
              <a:rPr lang="en-US" dirty="0"/>
              <a:t>Tells browser how to locate a page or resource</a:t>
            </a:r>
          </a:p>
          <a:p>
            <a:r>
              <a:rPr lang="en-US" dirty="0"/>
              <a:t>Websites and web pages</a:t>
            </a:r>
          </a:p>
          <a:p>
            <a:r>
              <a:rPr lang="en-US" dirty="0"/>
              <a:t>Site navigation and hyperlinks</a:t>
            </a:r>
          </a:p>
        </p:txBody>
      </p:sp>
      <p:pic>
        <p:nvPicPr>
          <p:cNvPr id="12" name="Content Placeholder 11">
            <a:extLst>
              <a:ext uri="{FF2B5EF4-FFF2-40B4-BE49-F238E27FC236}">
                <a16:creationId xmlns:a16="http://schemas.microsoft.com/office/drawing/2014/main" id="{3164DF50-170D-46BB-913F-3B282EEA77E8}"/>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663875" y="1933619"/>
            <a:ext cx="4800000" cy="704762"/>
          </a:xfrm>
        </p:spPr>
      </p:pic>
      <p:pic>
        <p:nvPicPr>
          <p:cNvPr id="10" name="Content Placeholder 9" descr="Shortcut menu for a hyperlink. Screenshot used with permission from Microsoft.">
            <a:extLst>
              <a:ext uri="{FF2B5EF4-FFF2-40B4-BE49-F238E27FC236}">
                <a16:creationId xmlns:a16="http://schemas.microsoft.com/office/drawing/2014/main" id="{8D25FE16-889D-4017-AC53-2C1C2835A0DD}"/>
              </a:ext>
            </a:extLst>
          </p:cNvPr>
          <p:cNvPicPr>
            <a:picLocks noGrp="1"/>
          </p:cNvPicPr>
          <p:nvPr>
            <p:ph sz="quarter" idx="13"/>
          </p:nvPr>
        </p:nvPicPr>
        <p:blipFill>
          <a:blip r:embed="rId3"/>
          <a:stretch>
            <a:fillRect/>
          </a:stretch>
        </p:blipFill>
        <p:spPr>
          <a:xfrm>
            <a:off x="1868487" y="4011612"/>
            <a:ext cx="2390775" cy="2219325"/>
          </a:xfrm>
          <a:prstGeom prst="rect">
            <a:avLst/>
          </a:prstGeom>
        </p:spPr>
      </p:pic>
      <p:sp>
        <p:nvSpPr>
          <p:cNvPr id="3" name="Footer Placeholder 2">
            <a:extLst>
              <a:ext uri="{FF2B5EF4-FFF2-40B4-BE49-F238E27FC236}">
                <a16:creationId xmlns:a16="http://schemas.microsoft.com/office/drawing/2014/main" id="{16053A06-E8B7-4097-92CB-2FE775619C9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A1AAC56-62BC-4CD4-B87C-0578521651BF}"/>
              </a:ext>
            </a:extLst>
          </p:cNvPr>
          <p:cNvSpPr>
            <a:spLocks noGrp="1"/>
          </p:cNvSpPr>
          <p:nvPr>
            <p:ph type="sldNum" sz="quarter" idx="4"/>
          </p:nvPr>
        </p:nvSpPr>
        <p:spPr/>
        <p:txBody>
          <a:bodyPr/>
          <a:lstStyle/>
          <a:p>
            <a:fld id="{5356F478-C559-429F-9426-6D8D07B5A7AD}" type="slidenum">
              <a:rPr lang="en-US" smtClean="0"/>
              <a:pPr/>
              <a:t>23</a:t>
            </a:fld>
            <a:endParaRPr lang="en-US" dirty="0"/>
          </a:p>
        </p:txBody>
      </p:sp>
    </p:spTree>
    <p:extLst>
      <p:ext uri="{BB962C8B-B14F-4D97-AF65-F5344CB8AC3E}">
        <p14:creationId xmlns:p14="http://schemas.microsoft.com/office/powerpoint/2010/main" val="9693770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Using Browser Controls</a:t>
            </a:r>
            <a:endParaRPr lang="en-US" dirty="0"/>
          </a:p>
        </p:txBody>
      </p:sp>
      <p:sp>
        <p:nvSpPr>
          <p:cNvPr id="3" name="Content Placeholder 2"/>
          <p:cNvSpPr>
            <a:spLocks noGrp="1"/>
          </p:cNvSpPr>
          <p:nvPr>
            <p:ph sz="half" idx="1"/>
          </p:nvPr>
        </p:nvSpPr>
        <p:spPr/>
        <p:txBody>
          <a:bodyPr>
            <a:normAutofit lnSpcReduction="10000"/>
          </a:bodyPr>
          <a:lstStyle/>
          <a:p>
            <a:r>
              <a:rPr lang="en-US"/>
              <a:t>Back</a:t>
            </a:r>
          </a:p>
          <a:p>
            <a:r>
              <a:rPr lang="en-US"/>
              <a:t>Forward</a:t>
            </a:r>
          </a:p>
          <a:p>
            <a:r>
              <a:rPr lang="en-US"/>
              <a:t>Stop</a:t>
            </a:r>
          </a:p>
          <a:p>
            <a:r>
              <a:rPr lang="en-US"/>
              <a:t>Refresh</a:t>
            </a:r>
          </a:p>
          <a:p>
            <a:r>
              <a:rPr lang="en-US"/>
              <a:t>Address bar</a:t>
            </a:r>
          </a:p>
          <a:p>
            <a:r>
              <a:rPr lang="en-US"/>
              <a:t>Setting the home page</a:t>
            </a:r>
            <a:endParaRPr lang="en-US" dirty="0"/>
          </a:p>
        </p:txBody>
      </p:sp>
      <p:pic>
        <p:nvPicPr>
          <p:cNvPr id="9" name="Content Placeholder 8">
            <a:extLst>
              <a:ext uri="{FF2B5EF4-FFF2-40B4-BE49-F238E27FC236}">
                <a16:creationId xmlns:a16="http://schemas.microsoft.com/office/drawing/2014/main" id="{11BB7AED-54E6-437A-918F-E4A06294F7F2}"/>
              </a:ext>
            </a:extLst>
          </p:cNvPr>
          <p:cNvPicPr>
            <a:picLocks noGrp="1"/>
          </p:cNvPicPr>
          <p:nvPr>
            <p:ph sz="half" idx="2"/>
          </p:nvPr>
        </p:nvPicPr>
        <p:blipFill>
          <a:blip r:embed="rId3"/>
          <a:stretch>
            <a:fillRect/>
          </a:stretch>
        </p:blipFill>
        <p:spPr>
          <a:xfrm>
            <a:off x="6126163" y="1659807"/>
            <a:ext cx="5940425" cy="4087660"/>
          </a:xfrm>
          <a:prstGeom prst="rect">
            <a:avLst/>
          </a:prstGeom>
        </p:spPr>
      </p:pic>
      <p:sp>
        <p:nvSpPr>
          <p:cNvPr id="4" name="Footer Placeholder 3">
            <a:extLst>
              <a:ext uri="{FF2B5EF4-FFF2-40B4-BE49-F238E27FC236}">
                <a16:creationId xmlns:a16="http://schemas.microsoft.com/office/drawing/2014/main" id="{276411F7-FF84-45A3-BC9E-E983465A469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D8ACC77-7A50-471C-AA19-80C92A17375C}"/>
              </a:ext>
            </a:extLst>
          </p:cNvPr>
          <p:cNvSpPr>
            <a:spLocks noGrp="1"/>
          </p:cNvSpPr>
          <p:nvPr>
            <p:ph type="sldNum" sz="quarter" idx="4"/>
          </p:nvPr>
        </p:nvSpPr>
        <p:spPr/>
        <p:txBody>
          <a:bodyPr/>
          <a:lstStyle/>
          <a:p>
            <a:fld id="{5356F478-C559-429F-9426-6D8D07B5A7AD}" type="slidenum">
              <a:rPr lang="en-US" smtClean="0"/>
              <a:pPr/>
              <a:t>24</a:t>
            </a:fld>
            <a:endParaRPr lang="en-US" dirty="0"/>
          </a:p>
        </p:txBody>
      </p:sp>
    </p:spTree>
    <p:extLst>
      <p:ext uri="{BB962C8B-B14F-4D97-AF65-F5344CB8AC3E}">
        <p14:creationId xmlns:p14="http://schemas.microsoft.com/office/powerpoint/2010/main" val="40408219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25E3A9F-3635-4F4E-9019-92A72B2897F9}"/>
              </a:ext>
            </a:extLst>
          </p:cNvPr>
          <p:cNvSpPr>
            <a:spLocks noGrp="1"/>
          </p:cNvSpPr>
          <p:nvPr>
            <p:ph idx="1"/>
          </p:nvPr>
        </p:nvSpPr>
        <p:spPr/>
        <p:txBody>
          <a:bodyPr>
            <a:normAutofit fontScale="62500" lnSpcReduction="20000"/>
          </a:bodyPr>
          <a:lstStyle/>
          <a:p>
            <a:r>
              <a:rPr lang="en-US" dirty="0"/>
              <a:t>Distinguish between different types of operating systems designed for workstations, servers, mobiles, embedded systems, and virtualization</a:t>
            </a:r>
          </a:p>
          <a:p>
            <a:r>
              <a:rPr lang="en-US" dirty="0"/>
              <a:t>Identify commonly used commercial and open source operating systems, such as Windows, macOS, iOS, Linux, Chrome, and Android</a:t>
            </a:r>
          </a:p>
          <a:p>
            <a:r>
              <a:rPr lang="en-US" dirty="0"/>
              <a:t>Use a browser to view websites</a:t>
            </a:r>
          </a:p>
        </p:txBody>
      </p:sp>
      <p:sp>
        <p:nvSpPr>
          <p:cNvPr id="3" name="Footer Placeholder 2">
            <a:extLst>
              <a:ext uri="{FF2B5EF4-FFF2-40B4-BE49-F238E27FC236}">
                <a16:creationId xmlns:a16="http://schemas.microsoft.com/office/drawing/2014/main" id="{17A8A787-2C66-4BF9-8EFE-E6D23F75A9B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3423C08-B3DD-40AA-9FC2-A0C12C9EFEEA}"/>
              </a:ext>
            </a:extLst>
          </p:cNvPr>
          <p:cNvSpPr>
            <a:spLocks noGrp="1"/>
          </p:cNvSpPr>
          <p:nvPr>
            <p:ph type="sldNum" sz="quarter" idx="4"/>
          </p:nvPr>
        </p:nvSpPr>
        <p:spPr/>
        <p:txBody>
          <a:bodyPr/>
          <a:lstStyle/>
          <a:p>
            <a:fld id="{5356F478-C559-429F-9426-6D8D07B5A7AD}" type="slidenum">
              <a:rPr lang="en-US" smtClean="0"/>
              <a:pPr/>
              <a:t>25</a:t>
            </a:fld>
            <a:endParaRPr lang="en-US" dirty="0"/>
          </a:p>
        </p:txBody>
      </p:sp>
    </p:spTree>
    <p:extLst>
      <p:ext uri="{BB962C8B-B14F-4D97-AF65-F5344CB8AC3E}">
        <p14:creationId xmlns:p14="http://schemas.microsoft.com/office/powerpoint/2010/main" val="40819000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EE2C46-45A7-46E4-A132-A531D9D6213B}"/>
              </a:ext>
            </a:extLst>
          </p:cNvPr>
          <p:cNvSpPr>
            <a:spLocks noGrp="1"/>
          </p:cNvSpPr>
          <p:nvPr>
            <p:ph idx="1"/>
          </p:nvPr>
        </p:nvSpPr>
        <p:spPr/>
        <p:txBody>
          <a:bodyPr/>
          <a:lstStyle/>
          <a:p>
            <a:r>
              <a:rPr lang="en-US" dirty="0"/>
              <a:t>Lab 3 / Browsing a Website</a:t>
            </a:r>
          </a:p>
        </p:txBody>
      </p:sp>
      <p:sp>
        <p:nvSpPr>
          <p:cNvPr id="3" name="Footer Placeholder 2">
            <a:extLst>
              <a:ext uri="{FF2B5EF4-FFF2-40B4-BE49-F238E27FC236}">
                <a16:creationId xmlns:a16="http://schemas.microsoft.com/office/drawing/2014/main" id="{EB3F357F-77EC-48F5-B469-467EA7E30635}"/>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CA760207-6D9E-46D9-A69E-462D47978D64}"/>
              </a:ext>
            </a:extLst>
          </p:cNvPr>
          <p:cNvSpPr>
            <a:spLocks noGrp="1"/>
          </p:cNvSpPr>
          <p:nvPr>
            <p:ph type="sldNum" sz="quarter" idx="4"/>
          </p:nvPr>
        </p:nvSpPr>
        <p:spPr/>
        <p:txBody>
          <a:bodyPr/>
          <a:lstStyle/>
          <a:p>
            <a:fld id="{5356F478-C559-429F-9426-6D8D07B5A7AD}" type="slidenum">
              <a:rPr lang="en-US" smtClean="0"/>
              <a:pPr/>
              <a:t>26</a:t>
            </a:fld>
            <a:endParaRPr lang="en-US" dirty="0"/>
          </a:p>
        </p:txBody>
      </p:sp>
    </p:spTree>
    <p:extLst>
      <p:ext uri="{BB962C8B-B14F-4D97-AF65-F5344CB8AC3E}">
        <p14:creationId xmlns:p14="http://schemas.microsoft.com/office/powerpoint/2010/main" val="328243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F19AA2-8D36-46F5-BC94-F5F12FBAAF41}"/>
              </a:ext>
            </a:extLst>
          </p:cNvPr>
          <p:cNvSpPr>
            <a:spLocks noGrp="1"/>
          </p:cNvSpPr>
          <p:nvPr>
            <p:ph idx="1"/>
          </p:nvPr>
        </p:nvSpPr>
        <p:spPr/>
        <p:txBody>
          <a:bodyPr>
            <a:normAutofit fontScale="62500" lnSpcReduction="20000"/>
          </a:bodyPr>
          <a:lstStyle/>
          <a:p>
            <a:r>
              <a:rPr lang="en-US" dirty="0"/>
              <a:t>Interface between user and computer</a:t>
            </a:r>
          </a:p>
          <a:p>
            <a:pPr lvl="1"/>
            <a:r>
              <a:rPr lang="en-GB" dirty="0"/>
              <a:t>Shell</a:t>
            </a:r>
          </a:p>
          <a:p>
            <a:pPr lvl="1"/>
            <a:r>
              <a:rPr lang="en-GB" dirty="0"/>
              <a:t>Graphical User Interface (GUI)</a:t>
            </a:r>
          </a:p>
          <a:p>
            <a:pPr lvl="1"/>
            <a:r>
              <a:rPr lang="en-GB" dirty="0"/>
              <a:t>Command line</a:t>
            </a:r>
          </a:p>
          <a:p>
            <a:r>
              <a:rPr lang="en-US" dirty="0"/>
              <a:t>Interface between applications and hardware</a:t>
            </a:r>
          </a:p>
          <a:p>
            <a:pPr lvl="1"/>
            <a:r>
              <a:rPr lang="en-GB" dirty="0"/>
              <a:t>Kernel and devices drivers</a:t>
            </a:r>
          </a:p>
          <a:p>
            <a:pPr lvl="1"/>
            <a:r>
              <a:rPr lang="en-GB" dirty="0"/>
              <a:t>Utilities</a:t>
            </a:r>
          </a:p>
          <a:p>
            <a:pPr lvl="1"/>
            <a:r>
              <a:rPr lang="en-GB" dirty="0"/>
              <a:t>32-bit versus 64-bit</a:t>
            </a:r>
          </a:p>
          <a:p>
            <a:pPr lvl="1"/>
            <a:r>
              <a:rPr lang="en-GB" dirty="0"/>
              <a:t>Application compatibility</a:t>
            </a:r>
          </a:p>
          <a:p>
            <a:r>
              <a:rPr lang="en-US" dirty="0"/>
              <a:t>System health and functionality</a:t>
            </a:r>
            <a:endParaRPr lang="en-GB" dirty="0"/>
          </a:p>
          <a:p>
            <a:r>
              <a:rPr lang="en-US" dirty="0"/>
              <a:t>Data management</a:t>
            </a:r>
            <a:endParaRPr lang="en-GB" dirty="0"/>
          </a:p>
        </p:txBody>
      </p:sp>
      <p:sp>
        <p:nvSpPr>
          <p:cNvPr id="3" name="Title 2">
            <a:extLst>
              <a:ext uri="{FF2B5EF4-FFF2-40B4-BE49-F238E27FC236}">
                <a16:creationId xmlns:a16="http://schemas.microsoft.com/office/drawing/2014/main" id="{8A6D5D8E-432A-46A9-B5DB-73A5C36B2DB5}"/>
              </a:ext>
            </a:extLst>
          </p:cNvPr>
          <p:cNvSpPr>
            <a:spLocks noGrp="1"/>
          </p:cNvSpPr>
          <p:nvPr>
            <p:ph type="title"/>
          </p:nvPr>
        </p:nvSpPr>
        <p:spPr/>
        <p:txBody>
          <a:bodyPr/>
          <a:lstStyle/>
          <a:p>
            <a:r>
              <a:rPr lang="en-US" dirty="0"/>
              <a:t>Functions of an Operating System</a:t>
            </a:r>
          </a:p>
        </p:txBody>
      </p:sp>
      <p:sp>
        <p:nvSpPr>
          <p:cNvPr id="4" name="Footer Placeholder 3">
            <a:extLst>
              <a:ext uri="{FF2B5EF4-FFF2-40B4-BE49-F238E27FC236}">
                <a16:creationId xmlns:a16="http://schemas.microsoft.com/office/drawing/2014/main" id="{06879AEA-9A92-4B5D-8DDA-A900A111D9C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07A7D32-0309-4D66-9B2F-5ECB36B4CB89}"/>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412278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r>
              <a:rPr lang="en-US" dirty="0"/>
              <a:t>Workstation OS</a:t>
            </a:r>
          </a:p>
          <a:p>
            <a:pPr lvl="1"/>
            <a:r>
              <a:rPr lang="en-US" dirty="0"/>
              <a:t>Microsoft Windows, Apple OS X/macOS, Linux, and Chrome OS</a:t>
            </a:r>
          </a:p>
          <a:p>
            <a:pPr lvl="1"/>
            <a:r>
              <a:rPr lang="en-US" dirty="0"/>
              <a:t>Enterprise client</a:t>
            </a:r>
          </a:p>
          <a:p>
            <a:pPr lvl="1"/>
            <a:r>
              <a:rPr lang="en-US" dirty="0"/>
              <a:t>Network OS (NOS)</a:t>
            </a:r>
          </a:p>
          <a:p>
            <a:pPr lvl="1"/>
            <a:r>
              <a:rPr lang="en-US" dirty="0"/>
              <a:t>Home client</a:t>
            </a:r>
          </a:p>
          <a:p>
            <a:r>
              <a:rPr lang="en-US" dirty="0"/>
              <a:t>Mobile device OS</a:t>
            </a:r>
          </a:p>
          <a:p>
            <a:pPr lvl="1"/>
            <a:r>
              <a:rPr lang="en-US" dirty="0"/>
              <a:t>Apple iOS and Android</a:t>
            </a:r>
          </a:p>
          <a:p>
            <a:pPr lvl="1"/>
            <a:r>
              <a:rPr lang="en-US" dirty="0"/>
              <a:t>Tied to hardware</a:t>
            </a:r>
          </a:p>
          <a:p>
            <a:r>
              <a:rPr lang="en-US" dirty="0"/>
              <a:t>Server OS</a:t>
            </a:r>
          </a:p>
          <a:p>
            <a:pPr lvl="1"/>
            <a:r>
              <a:rPr lang="en-US" dirty="0"/>
              <a:t>Windows Server, Linux, or UNIX</a:t>
            </a:r>
          </a:p>
          <a:p>
            <a:pPr lvl="1"/>
            <a:r>
              <a:rPr lang="en-US" dirty="0"/>
              <a:t>Same code base as workstation equivalent</a:t>
            </a:r>
          </a:p>
          <a:p>
            <a:pPr lvl="1"/>
            <a:r>
              <a:rPr lang="en-US" dirty="0"/>
              <a:t>Network server applications and client licensing</a:t>
            </a:r>
          </a:p>
          <a:p>
            <a:pPr lvl="1"/>
            <a:r>
              <a:rPr lang="en-US" dirty="0"/>
              <a:t>Command line operation</a:t>
            </a:r>
          </a:p>
        </p:txBody>
      </p:sp>
      <p:sp>
        <p:nvSpPr>
          <p:cNvPr id="3" name="Title 2"/>
          <p:cNvSpPr>
            <a:spLocks noGrp="1"/>
          </p:cNvSpPr>
          <p:nvPr>
            <p:ph type="title"/>
          </p:nvPr>
        </p:nvSpPr>
        <p:spPr/>
        <p:txBody>
          <a:bodyPr/>
          <a:lstStyle/>
          <a:p>
            <a:r>
              <a:rPr lang="en-US" dirty="0"/>
              <a:t>Workstation, Server, and Mobile Device OS</a:t>
            </a:r>
          </a:p>
        </p:txBody>
      </p:sp>
      <p:sp>
        <p:nvSpPr>
          <p:cNvPr id="4" name="Footer Placeholder 3">
            <a:extLst>
              <a:ext uri="{FF2B5EF4-FFF2-40B4-BE49-F238E27FC236}">
                <a16:creationId xmlns:a16="http://schemas.microsoft.com/office/drawing/2014/main" id="{69D368C7-A2F0-4C34-9E94-E19238BB1ED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223FA77-637D-4410-BF35-0C6CACA5CF20}"/>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130637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9D2863-CF6B-45EF-A7D3-3D0D826E9FD6}"/>
              </a:ext>
            </a:extLst>
          </p:cNvPr>
          <p:cNvSpPr>
            <a:spLocks noGrp="1"/>
          </p:cNvSpPr>
          <p:nvPr>
            <p:ph idx="1"/>
          </p:nvPr>
        </p:nvSpPr>
        <p:spPr/>
        <p:txBody>
          <a:bodyPr>
            <a:normAutofit fontScale="92500" lnSpcReduction="20000"/>
          </a:bodyPr>
          <a:lstStyle/>
          <a:p>
            <a:r>
              <a:rPr lang="en-US" dirty="0"/>
              <a:t>Commercial OS</a:t>
            </a:r>
          </a:p>
          <a:p>
            <a:pPr lvl="1"/>
            <a:r>
              <a:rPr lang="en-US" dirty="0"/>
              <a:t>User must purchase license</a:t>
            </a:r>
          </a:p>
          <a:p>
            <a:pPr lvl="1"/>
            <a:r>
              <a:rPr lang="en-US" dirty="0"/>
              <a:t>Proprietary code kept secret by vendor</a:t>
            </a:r>
          </a:p>
          <a:p>
            <a:pPr lvl="1"/>
            <a:r>
              <a:rPr lang="en-US" dirty="0"/>
              <a:t>Microsoft Windows, Apple macOS, Apple iOS</a:t>
            </a:r>
          </a:p>
          <a:p>
            <a:r>
              <a:rPr lang="en-US" dirty="0"/>
              <a:t>Open source OS</a:t>
            </a:r>
          </a:p>
          <a:p>
            <a:pPr lvl="1"/>
            <a:r>
              <a:rPr lang="en-US" dirty="0"/>
              <a:t>Programming code freely published and can be reused (with some conditions)</a:t>
            </a:r>
          </a:p>
          <a:p>
            <a:pPr lvl="1"/>
            <a:r>
              <a:rPr lang="en-US" dirty="0"/>
              <a:t>Might still be used as the basis of commercial products</a:t>
            </a:r>
          </a:p>
          <a:p>
            <a:pPr lvl="1"/>
            <a:r>
              <a:rPr lang="en-US" dirty="0"/>
              <a:t>UNIX, Linux, Android</a:t>
            </a:r>
          </a:p>
          <a:p>
            <a:endParaRPr lang="en-US" dirty="0"/>
          </a:p>
        </p:txBody>
      </p:sp>
      <p:sp>
        <p:nvSpPr>
          <p:cNvPr id="3" name="Title 2">
            <a:extLst>
              <a:ext uri="{FF2B5EF4-FFF2-40B4-BE49-F238E27FC236}">
                <a16:creationId xmlns:a16="http://schemas.microsoft.com/office/drawing/2014/main" id="{8EA8C7A8-4D0F-4EB0-BCE3-1F6E89031E2A}"/>
              </a:ext>
            </a:extLst>
          </p:cNvPr>
          <p:cNvSpPr>
            <a:spLocks noGrp="1"/>
          </p:cNvSpPr>
          <p:nvPr>
            <p:ph type="title"/>
          </p:nvPr>
        </p:nvSpPr>
        <p:spPr/>
        <p:txBody>
          <a:bodyPr/>
          <a:lstStyle/>
          <a:p>
            <a:r>
              <a:rPr lang="en-US" dirty="0"/>
              <a:t>Open Source versus Commercial</a:t>
            </a:r>
          </a:p>
        </p:txBody>
      </p:sp>
      <p:sp>
        <p:nvSpPr>
          <p:cNvPr id="4" name="Footer Placeholder 3">
            <a:extLst>
              <a:ext uri="{FF2B5EF4-FFF2-40B4-BE49-F238E27FC236}">
                <a16:creationId xmlns:a16="http://schemas.microsoft.com/office/drawing/2014/main" id="{96E0F4ED-B26F-4334-ACBE-8ACC335F324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71701D6-1E69-438E-9747-CAB99F65D02E}"/>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16601698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93489F-5FC1-44ED-9C92-323666AD0DCE}"/>
              </a:ext>
            </a:extLst>
          </p:cNvPr>
          <p:cNvSpPr>
            <a:spLocks noGrp="1"/>
          </p:cNvSpPr>
          <p:nvPr>
            <p:ph idx="1"/>
          </p:nvPr>
        </p:nvSpPr>
        <p:spPr/>
        <p:txBody>
          <a:bodyPr>
            <a:normAutofit fontScale="92500" lnSpcReduction="10000"/>
          </a:bodyPr>
          <a:lstStyle/>
          <a:p>
            <a:r>
              <a:rPr lang="en-US" dirty="0"/>
              <a:t>Embedded systems perform quite specific tasks (compared to general purpose PC/laptop/smartphones)</a:t>
            </a:r>
          </a:p>
          <a:p>
            <a:r>
              <a:rPr lang="en-US" dirty="0"/>
              <a:t>Static environment</a:t>
            </a:r>
          </a:p>
          <a:p>
            <a:r>
              <a:rPr lang="en-US" dirty="0"/>
              <a:t>Time-sensitive operation</a:t>
            </a:r>
          </a:p>
          <a:p>
            <a:r>
              <a:rPr lang="en-US" dirty="0"/>
              <a:t>Very high reliability requirement</a:t>
            </a:r>
          </a:p>
          <a:p>
            <a:r>
              <a:rPr lang="en-US" dirty="0"/>
              <a:t>Real Time Operating Systems (RTOS)</a:t>
            </a:r>
          </a:p>
        </p:txBody>
      </p:sp>
      <p:sp>
        <p:nvSpPr>
          <p:cNvPr id="3" name="Title 2">
            <a:extLst>
              <a:ext uri="{FF2B5EF4-FFF2-40B4-BE49-F238E27FC236}">
                <a16:creationId xmlns:a16="http://schemas.microsoft.com/office/drawing/2014/main" id="{0814E1C5-B894-42D9-A1B9-8F2E88E473CD}"/>
              </a:ext>
            </a:extLst>
          </p:cNvPr>
          <p:cNvSpPr>
            <a:spLocks noGrp="1"/>
          </p:cNvSpPr>
          <p:nvPr>
            <p:ph type="title"/>
          </p:nvPr>
        </p:nvSpPr>
        <p:spPr/>
        <p:txBody>
          <a:bodyPr/>
          <a:lstStyle/>
          <a:p>
            <a:r>
              <a:rPr lang="en-US" dirty="0"/>
              <a:t>Embedded OS</a:t>
            </a:r>
          </a:p>
        </p:txBody>
      </p:sp>
      <p:sp>
        <p:nvSpPr>
          <p:cNvPr id="4" name="Footer Placeholder 3">
            <a:extLst>
              <a:ext uri="{FF2B5EF4-FFF2-40B4-BE49-F238E27FC236}">
                <a16:creationId xmlns:a16="http://schemas.microsoft.com/office/drawing/2014/main" id="{D28281A1-E174-4678-A0BB-7A59D9567A8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58EFB42-595A-41C5-A053-2EE0801D97F0}"/>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918966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787496-BA6A-4343-BCBC-AF44E2E5A1C7}"/>
              </a:ext>
            </a:extLst>
          </p:cNvPr>
          <p:cNvSpPr>
            <a:spLocks noGrp="1"/>
          </p:cNvSpPr>
          <p:nvPr>
            <p:ph idx="1"/>
          </p:nvPr>
        </p:nvSpPr>
        <p:spPr/>
        <p:txBody>
          <a:bodyPr>
            <a:normAutofit fontScale="92500" lnSpcReduction="20000"/>
          </a:bodyPr>
          <a:lstStyle/>
          <a:p>
            <a:r>
              <a:rPr lang="en-US" dirty="0"/>
              <a:t>Type of software that is very closely tied to the function of hardware</a:t>
            </a:r>
          </a:p>
          <a:p>
            <a:r>
              <a:rPr lang="en-US" dirty="0"/>
              <a:t>Not designed to be changed often</a:t>
            </a:r>
          </a:p>
          <a:p>
            <a:r>
              <a:rPr lang="en-US" dirty="0"/>
              <a:t>PC/laptop firmware</a:t>
            </a:r>
          </a:p>
          <a:p>
            <a:pPr lvl="1"/>
            <a:r>
              <a:rPr lang="en-US" dirty="0"/>
              <a:t>Basic Input/Output System (BIOS)</a:t>
            </a:r>
          </a:p>
          <a:p>
            <a:pPr lvl="1"/>
            <a:r>
              <a:rPr lang="en-US" dirty="0"/>
              <a:t>Unified Extensible Firmware Interface (UEFI)</a:t>
            </a:r>
          </a:p>
          <a:p>
            <a:r>
              <a:rPr lang="en-US" dirty="0"/>
              <a:t>Many other components have embedded firmware</a:t>
            </a:r>
          </a:p>
          <a:p>
            <a:pPr lvl="1"/>
            <a:r>
              <a:rPr lang="en-US" dirty="0"/>
              <a:t>Graphics adapters, disk drives, network adapters, printers,...</a:t>
            </a:r>
          </a:p>
        </p:txBody>
      </p:sp>
      <p:sp>
        <p:nvSpPr>
          <p:cNvPr id="3" name="Title 2">
            <a:extLst>
              <a:ext uri="{FF2B5EF4-FFF2-40B4-BE49-F238E27FC236}">
                <a16:creationId xmlns:a16="http://schemas.microsoft.com/office/drawing/2014/main" id="{62938DFF-634D-4922-AAD2-86EF1ECCF4D4}"/>
              </a:ext>
            </a:extLst>
          </p:cNvPr>
          <p:cNvSpPr>
            <a:spLocks noGrp="1"/>
          </p:cNvSpPr>
          <p:nvPr>
            <p:ph type="title"/>
          </p:nvPr>
        </p:nvSpPr>
        <p:spPr/>
        <p:txBody>
          <a:bodyPr/>
          <a:lstStyle/>
          <a:p>
            <a:r>
              <a:rPr lang="en-US" dirty="0"/>
              <a:t>Firmware</a:t>
            </a:r>
          </a:p>
        </p:txBody>
      </p:sp>
      <p:sp>
        <p:nvSpPr>
          <p:cNvPr id="4" name="Footer Placeholder 3">
            <a:extLst>
              <a:ext uri="{FF2B5EF4-FFF2-40B4-BE49-F238E27FC236}">
                <a16:creationId xmlns:a16="http://schemas.microsoft.com/office/drawing/2014/main" id="{EF8256EC-D926-4BC8-B3D4-75572B2F3D2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D511B16-931F-413D-9759-224075757434}"/>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7993146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EEE367-F6D4-4287-8CDB-777F011A11B7}"/>
              </a:ext>
            </a:extLst>
          </p:cNvPr>
          <p:cNvSpPr>
            <a:spLocks noGrp="1"/>
          </p:cNvSpPr>
          <p:nvPr>
            <p:ph type="title"/>
          </p:nvPr>
        </p:nvSpPr>
        <p:spPr/>
        <p:txBody>
          <a:bodyPr/>
          <a:lstStyle/>
          <a:p>
            <a:r>
              <a:rPr lang="en-US" dirty="0"/>
              <a:t>Virtualization</a:t>
            </a:r>
          </a:p>
        </p:txBody>
      </p:sp>
      <p:sp>
        <p:nvSpPr>
          <p:cNvPr id="3" name="Content Placeholder 2">
            <a:extLst>
              <a:ext uri="{FF2B5EF4-FFF2-40B4-BE49-F238E27FC236}">
                <a16:creationId xmlns:a16="http://schemas.microsoft.com/office/drawing/2014/main" id="{103812B4-70FE-4095-9E50-85EEEEBA7357}"/>
              </a:ext>
            </a:extLst>
          </p:cNvPr>
          <p:cNvSpPr>
            <a:spLocks noGrp="1"/>
          </p:cNvSpPr>
          <p:nvPr>
            <p:ph sz="half" idx="1"/>
          </p:nvPr>
        </p:nvSpPr>
        <p:spPr/>
        <p:txBody>
          <a:bodyPr>
            <a:normAutofit fontScale="92500" lnSpcReduction="20000"/>
          </a:bodyPr>
          <a:lstStyle/>
          <a:p>
            <a:r>
              <a:rPr lang="en-US" dirty="0"/>
              <a:t>Running multiple OS on a single computer</a:t>
            </a:r>
          </a:p>
          <a:p>
            <a:r>
              <a:rPr lang="en-US" dirty="0"/>
              <a:t>Host computer</a:t>
            </a:r>
          </a:p>
          <a:p>
            <a:r>
              <a:rPr lang="en-US" dirty="0"/>
              <a:t>Hypervisor</a:t>
            </a:r>
          </a:p>
          <a:p>
            <a:pPr lvl="1"/>
            <a:r>
              <a:rPr lang="en-US" dirty="0"/>
              <a:t>Type I/”bare metal”</a:t>
            </a:r>
          </a:p>
          <a:p>
            <a:pPr lvl="1"/>
            <a:r>
              <a:rPr lang="en-US" dirty="0"/>
              <a:t>Type II</a:t>
            </a:r>
          </a:p>
          <a:p>
            <a:r>
              <a:rPr lang="en-US" dirty="0"/>
              <a:t>Guest OS/Virtual Machines (VM)</a:t>
            </a:r>
          </a:p>
        </p:txBody>
      </p:sp>
      <p:pic>
        <p:nvPicPr>
          <p:cNvPr id="7" name="Content Placeholder 6">
            <a:extLst>
              <a:ext uri="{FF2B5EF4-FFF2-40B4-BE49-F238E27FC236}">
                <a16:creationId xmlns:a16="http://schemas.microsoft.com/office/drawing/2014/main" id="{B6E1BE9F-53F0-43BD-A7A4-B313853CACF7}"/>
              </a:ext>
            </a:extLst>
          </p:cNvPr>
          <p:cNvPicPr>
            <a:picLocks noGrp="1"/>
          </p:cNvPicPr>
          <p:nvPr>
            <p:ph sz="half" idx="2"/>
          </p:nvPr>
        </p:nvPicPr>
        <p:blipFill rotWithShape="1">
          <a:blip r:embed="rId2"/>
          <a:stretch/>
        </p:blipFill>
        <p:spPr bwMode="auto">
          <a:xfrm>
            <a:off x="6167514" y="914400"/>
            <a:ext cx="5857723" cy="5578475"/>
          </a:xfrm>
          <a:prstGeom prst="rect">
            <a:avLst/>
          </a:prstGeom>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CB595AE6-0376-4EB5-AB89-E7EBCF42955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F7A525D-0640-484A-923C-5943CE787F83}"/>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881311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48EB1B-B56C-4680-B748-41B06F975AFA}"/>
              </a:ext>
            </a:extLst>
          </p:cNvPr>
          <p:cNvSpPr>
            <a:spLocks noGrp="1"/>
          </p:cNvSpPr>
          <p:nvPr>
            <p:ph idx="1"/>
          </p:nvPr>
        </p:nvSpPr>
        <p:spPr/>
        <p:txBody>
          <a:bodyPr/>
          <a:lstStyle/>
          <a:p>
            <a:r>
              <a:rPr lang="en-US" dirty="0"/>
              <a:t>Estimated to run on 90% of desktops and laptops</a:t>
            </a:r>
          </a:p>
          <a:p>
            <a:r>
              <a:rPr lang="en-US" dirty="0"/>
              <a:t>Client and server editions</a:t>
            </a:r>
          </a:p>
          <a:p>
            <a:r>
              <a:rPr lang="en-US" dirty="0"/>
              <a:t>Released in many different versions over the years</a:t>
            </a:r>
          </a:p>
        </p:txBody>
      </p:sp>
      <p:sp>
        <p:nvSpPr>
          <p:cNvPr id="3" name="Title 2">
            <a:extLst>
              <a:ext uri="{FF2B5EF4-FFF2-40B4-BE49-F238E27FC236}">
                <a16:creationId xmlns:a16="http://schemas.microsoft.com/office/drawing/2014/main" id="{F9239F82-0D4D-4217-A571-EA2CE2AAE1F7}"/>
              </a:ext>
            </a:extLst>
          </p:cNvPr>
          <p:cNvSpPr>
            <a:spLocks noGrp="1"/>
          </p:cNvSpPr>
          <p:nvPr>
            <p:ph type="title"/>
          </p:nvPr>
        </p:nvSpPr>
        <p:spPr/>
        <p:txBody>
          <a:bodyPr/>
          <a:lstStyle/>
          <a:p>
            <a:r>
              <a:rPr lang="en-US" dirty="0"/>
              <a:t>Microsoft Windows</a:t>
            </a:r>
          </a:p>
        </p:txBody>
      </p:sp>
      <p:sp>
        <p:nvSpPr>
          <p:cNvPr id="4" name="Footer Placeholder 3">
            <a:extLst>
              <a:ext uri="{FF2B5EF4-FFF2-40B4-BE49-F238E27FC236}">
                <a16:creationId xmlns:a16="http://schemas.microsoft.com/office/drawing/2014/main" id="{A9F341DD-F98D-47D7-8CFA-51AF4275BBC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1C9BACF-2262-451D-AC7E-EED96454B07C}"/>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579877271"/>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purl.org/dc/dcmitype/"/>
    <ds:schemaRef ds:uri="http://schemas.openxmlformats.org/package/2006/metadata/core-properties"/>
    <ds:schemaRef ds:uri="http://schemas.microsoft.com/office/2006/documentManagement/types"/>
    <ds:schemaRef ds:uri="95a46270-66ec-4bdf-aabc-d78887d51418"/>
    <ds:schemaRef ds:uri="http://purl.org/dc/terms/"/>
    <ds:schemaRef ds:uri="http://purl.org/dc/elements/1.1/"/>
    <ds:schemaRef ds:uri="http://schemas.microsoft.com/office/infopath/2007/PartnerControls"/>
    <ds:schemaRef ds:uri="315eb565-7267-4a95-9087-2f433ded3c8b"/>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1546</TotalTime>
  <Words>1093</Words>
  <Application>Microsoft Office PowerPoint</Application>
  <PresentationFormat>Widescreen</PresentationFormat>
  <Paragraphs>220</Paragraphs>
  <Slides>26</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Courier New</vt:lpstr>
      <vt:lpstr>Times New Roman</vt:lpstr>
      <vt:lpstr>Verdana</vt:lpstr>
      <vt:lpstr>gtsslides-white</vt:lpstr>
      <vt:lpstr>CompTIA IT Fundamentals+ Study Guide (Exam FC0‑U61)</vt:lpstr>
      <vt:lpstr>PowerPoint Presentation</vt:lpstr>
      <vt:lpstr>Functions of an Operating System</vt:lpstr>
      <vt:lpstr>Workstation, Server, and Mobile Device OS</vt:lpstr>
      <vt:lpstr>Open Source versus Commercial</vt:lpstr>
      <vt:lpstr>Embedded OS</vt:lpstr>
      <vt:lpstr>Firmware</vt:lpstr>
      <vt:lpstr>Virtualization</vt:lpstr>
      <vt:lpstr>Microsoft Windows</vt:lpstr>
      <vt:lpstr>Windows 10</vt:lpstr>
      <vt:lpstr>Older Windows Versions</vt:lpstr>
      <vt:lpstr>Windows Editions</vt:lpstr>
      <vt:lpstr>Apple macOS</vt:lpstr>
      <vt:lpstr>Apple iOS</vt:lpstr>
      <vt:lpstr>UNIX, Linux, and Chrome OS</vt:lpstr>
      <vt:lpstr>Android</vt:lpstr>
      <vt:lpstr>File Explorer/Windows Explorer</vt:lpstr>
      <vt:lpstr>Windows Settings</vt:lpstr>
      <vt:lpstr>Control Panel</vt:lpstr>
      <vt:lpstr>Ease of Access Options</vt:lpstr>
      <vt:lpstr>Advanced Management Utilities</vt:lpstr>
      <vt:lpstr>Using a Web Browser</vt:lpstr>
      <vt:lpstr>URLs, Websites, and Hyperlinks</vt:lpstr>
      <vt:lpstr>Using Browser Controls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2018-08-27T17:38:37Z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